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EAE5F-F46A-4554-BD9C-E8247265D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4C1FB-3C2D-43C9-BE43-1C2EBDBD9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59270-290C-4231-B22B-55E281A7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6AAF3-D5CA-45AD-959F-7A242A70A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46BF23-724D-488F-AB99-3DB55B1D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777D4-8523-4811-829F-0E1475E7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5A40D-1279-457A-8FBC-9DF7244C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96ED1-AF85-4FB8-9FDC-03C0B07B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33A8C-BDC4-44FD-A07D-1918D87DE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633FC-F0A9-444A-BC36-D39251404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3F345-9DA6-4FAC-ACA0-CE969BC66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200056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学习型组织学校教育助力学生成为持续自我发展者培训课件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学习型组织理念与学校教育融合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激发学生内在动机与兴趣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营造良好学习氛围与环境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创新评价方式，关注学生成长过程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教师角色转变与专业发展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学习型组织理念与学校教育融合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学习型组织是一种灵活、开放、持续学习的组织形态，通过个人、团队和组织层面的不断学习，实现知识的获取、传递和应用，以应对不断变化的环境。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学习型组织特点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包括持续学习、知识共享、团队协作、创新思维和快速适应环境变化等。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69" r="21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学习型组织概念及特点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学校教育旨在培养学生德、智、体、美全面发展，具备创新精神和实践能力，成为未来社会的合格公民和有用之才。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学校教育目标与学习型组织理念高度契合，都强调持续学习、知识共享、团队协作和创新思维等方面。通过构建学校内部的学习型组织，可以更好地实现学校教育目标。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契合度分析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学校教育目标与学习型组织契合度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当前教育正处于变革之中，构建学校内部的学习型组织有助于学校适应教育变革的趋势，提高教育质量。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学习型组织注重学生的主体性和个性发展，通过多样化的学习方式和活动，激发学生的学习兴趣和动力，促进学生的全面发展。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推动教师成长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学习型组织不仅关注学生的学习，也重视教师的专业发展。通过教师之间的知识共享和协作，可以促进教师的专业成长，提高教育教学水平。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提升学校整体绩效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学习型组织强调团队学习和协作，可以打破学校内部各部门之间的壁垒，促进学校整体绩效的提升。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构建学校内部学习型组织重要性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培养学生自主学习能力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自主学习能力定义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自主学习能力是指学生具备主动、有计划地获取和应用知识、技能的能力，包括学习目标设定、学习计划制定、学习方法选择、学习时间管理和学习成果评估等方面。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自主学习能力意义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自主学习能力是学生终身学习和持续发展的关键能力，有助于提高学生学业成绩、增强学习兴趣和动力，培养创新精神和实践能力，为未来职业发展和社会适应奠定坚实基础。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自主学习能力内涵及意义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课堂教学中自主学习能力培养策略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以学生为中心的教学设计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教师应转变传统教学观念，以学生为中心进行教学设计，关注学生需求、兴趣和能力差异，创设有利于学生自主学习的课堂环境。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教授学习策略和方法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教师应教授学生有效的学习策略和方法，如记忆、理解、应用、分析、评价和创新等，帮助学生提高学习效率和质量。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激发学生内在学习动机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教师应通过创设问题情境、引入实际案例等方式，激发学生内在学习动机，引导学生认识到学习的重要性和意义。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开展合作学习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教师应组织学生开展合作学习，鼓励学生在小组中互相交流、讨论和合作，共同解决问题和完成任务，培养学生团队协作和沟通能力。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课外活动中自主学习能力提升途径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参加学术科研活动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学生可积极参加学术科研活动，如学术讲座、研讨会、科研项目等，了解学科前沿动态和研究方法，提高学术素养和创新能力。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参加社会实践和志愿服务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学生可参加社会实践和志愿服务活动，将所学知识应用于实际工作和生活中，培养实践能力和社会责任感。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利用网络资源进行自主学习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学生可利用丰富的网络资源进行自主学习，如在线课程、学习网站、学术数据库等，拓宽知识视野和学习渠道。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反思和总结学习经验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学生应定期反思和总结学习经验，评估学习成果和不足之处，制定改进计划和措施，不断完善自身自主学习能力。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激发学生内在动机与兴趣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关注学生兴趣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了解每个学生的兴趣爱好和特长，将其融入课堂教学和课外活动中。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个性化教学计划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针对不同学生的需求，制定个性化的教学计划和辅导方案。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关注学生的学习进展，及时给予反馈，并根据学生需求调整教学策略。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了解学生需求，个性化引导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通过提出具有挑战性和探究性的问题，激发学生的好奇心和求知欲。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引入实际案例，让学生分析和解决问题，培养其分析和解决问题的能力。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鼓励学生分组合作，共同探究问题，促进彼此之间的交流和合作。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创设问题情境，激发探究欲望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https://d.book118.com/227200056060006024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2024-08-28T11:56:43.239</cp:lastPrinted>
  <dcterms:created xsi:type="dcterms:W3CDTF">2024-08-28T03:56:43Z</dcterms:created>
  <dcterms:modified xsi:type="dcterms:W3CDTF">2024-08-28T03:56:45Z</dcterms:modified>
</cp:coreProperties>
</file>