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76B4-2AB8-46D5-9857-A327CA1B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21C0C-1498-4513-91B6-3F0D720E5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A3AE1-E835-46B9-95F0-317E88A19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3B956-FE3A-4BB7-8E0F-E5E3AB5B1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1BCAC-47A4-4339-9497-CCE400759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08A1FB-1D66-4BF1-AA7D-6469650F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4E827-22C1-4484-B623-48DC4D589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62EE2-9CA3-41F0-96F4-7067A470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B5C1F-C179-4DC4-A892-BA2D0C78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0E1B1-A572-45FF-B77C-4FA31ED3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17BFE-EBAF-48A1-A425-1089B1CE8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201105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老年健康技术之轮椅转移护理课件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轮椅转移护理的基本知识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轮椅的选择与调整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轮椅转移技巧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安全防护与辅助器具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轮椅转移护理的基本知识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轮椅转移护理的定义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它包括帮助老年人从床上转移到轮椅，以及从轮椅转移到其他座位或固定装置等。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轮椅转移护理是指协助老年人在轮椅和床、座椅等之间进行安全转移的护理过程。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轮椅转移护理的重要性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轮椅转移护理对于老年人的日常生活至关重要，它有助于提高老年人的生活质量和独立性。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通过适当的轮椅转移护理，老年人可以保持活动和参与社交活动，减少长期卧床的风险，并保持良好的身体状况。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评估老年人的身体状况和…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在开始轮椅转移护理之前，应评估老年人的身体状况、活动能力和转移能力，以便确定最安全和最有效的转移方法。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选择适当的轮椅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根据老年人的需求和身体状况，选择适当的轮椅，以确保安全和舒适。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确保转移环境安全、干净、舒适，并移除任何障碍物或潜在危险。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协助老年人进行转移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在转移过程中，护理人员应给予老年人足够的支持和帮助，确保他们安全地坐在轮椅上或从轮椅上站起来。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注意老年人的安全和舒适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在转移过程中，应确保老年人的安全和舒适，避免任何可能导致伤害或不适的动作。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轮椅转移护理的步骤和注意事项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轮椅的选择与调整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根据老年人的身体状况和活动需求，选择轻便、舒适、易于操作的手动轮椅。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手动轮椅的选择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根据老年人的身高和坐姿，调整轮椅的高度、倾斜度、扶手位置等，确保坐姿舒适。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手动轮椅的调整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手动轮椅的选择与调整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选择具备安全性能好、操作简单、便于携带的电动轮椅。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根据老年人的需求，调整电动轮椅的速度、座椅高度、倾斜度等，确保安全舒适。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电动轮椅的选择与调整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电动轮椅的调整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电动轮椅的选择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针对老年人的特殊需求，如偏瘫、截瘫等，选择适合的特殊轮椅。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特殊需求轮椅的选择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根据老年人的具体情况，对特殊轮椅进行细致的调整，以满足其特殊需求。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特殊需求轮椅的调整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特殊需求轮椅的选择与调整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https://d.book118.com/227201105036006033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2024-09-06T13:46:57.736</cp:lastPrinted>
  <dcterms:created xsi:type="dcterms:W3CDTF">2024-09-06T05:46:57Z</dcterms:created>
  <dcterms:modified xsi:type="dcterms:W3CDTF">2024-09-06T05:46:59Z</dcterms:modified>
</cp:coreProperties>
</file>