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CC26B9-0F33-418D-9F3D-B9F5F61894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E24CBD-A514-45A9-B5AD-8371AE3F02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F603A5-290C-40EF-AD00-519A5EBF2B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45C554-794D-457D-8434-7386AFD11C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469D0E-C36B-494C-BB06-8719200284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C31225-0E44-47E1-A939-7D4A691E54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482D2E-8F35-455D-B5CD-92DF00CE39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D4394D-95F8-4B7E-AD75-B9E0C716DD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AAEF9A-00D2-4D6D-BB75-CE1C1D7C1F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12DF30-9FF0-42F4-8714-6032FA1028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675794-5717-4DE9-918B-DF5DFEABC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00051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B737NGB级机型培训大纲27-24驾驶盘-方向舵互联系统</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互联系统概述</a:t>
            </a:r>
          </a:p>
          <a:p>
            <a:r>
              <a:t>驾驶盘操作与功能</a:t>
            </a:r>
          </a:p>
          <a:p>
            <a:r>
              <a:t>方向舵操作与功能</a:t>
            </a:r>
          </a:p>
          <a:p>
            <a:r>
              <a:t>互联系统维护与保养</a:t>
            </a:r>
          </a:p>
          <a:p>
            <a:r>
              <a:t>实际操作与案例分析</a:t>
            </a:r>
          </a:p>
          <a:p>
            <a: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互联系统概述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8552" r="185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主要控制飞机的副翼，实现飞机的横向操纵，即滚转控制。</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驾驶盘</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位于垂直尾翼上，实现飞机的航向操纵，即偏航控制。</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方向舵</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驾驶盘与方向舵功能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确保驾驶盘和方向舵的准确、可靠地工作，是飞机安全飞行的关键。</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提高飞行安全性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通过互联系统，驾驶盘和方向舵能够协同工作，提高飞机的操纵稳定性。</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增强操纵稳定性</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675" b="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互联系统能够自动调整驾驶盘和方向舵的操纵力，减轻飞行员的负担。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减轻飞行员负担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互联系统重要性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互联系统主要由传感器、计算机、执行机构等部分组成。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组成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传感器感知飞行员的操纵指令和飞机的状态信息，计算机根据这些信息计算出需要调整的舵面偏角，执行机构则根据计算机的指令调整驾驶盘和方向舵的位置。整个系统通过电传操纵实现，具有响应速度快、精度高、稳定性好等优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工作原理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系统组成及工作原理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驾驶盘操作与功能</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操纵脚蹬控制方向舵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方向舵用于控制飞机的偏航，飞行员通过操纵脚蹬来控制方向舵的偏转。</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操纵驾驶盘控制飞机的俯仰和横滚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向前推驾驶盘，飞机低头；向后拉驾驶盘，飞机抬头；向左压驾驶盘，飞机向左滚；向右压驾驶盘，飞机向右滚。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驾驶盘上的配平按钮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用于调整飞机的平衡，使飞行员在飞行过程中能够更轻松地控制飞机。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驾驶盘基本操作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510" b="351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956" b="2895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57" b="255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驾驶盘功能详解</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自动驾驶功能</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B737NGB级机型配备自动驾驶系统，飞行员可以通过驾驶盘上的自动驾驶按钮来启动或关闭自动驾驶功能。</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飞行指引功能</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驾驶盘上的飞行指引按钮可以启动飞行指引系统，该系统可以为飞行员提供飞行指引和提示，帮助飞行员更好地掌控飞机。</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配平调整功能</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飞行员可以通过驾驶盘上的配平按钮来调整飞机的平衡状态，使飞机在飞行过程中更加稳定。</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在遭遇风切变时，飞行员需要迅速操纵驾驶盘以保持飞机的稳定，同时根据风切变的强度和方向调整飞行速度和高度。</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风切变情况下的操作</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当发动机失效时，飞行员需要立即操纵驾驶盘以控制飞机的姿态和航向，同时启动备用发动机或采取其他应急措施。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发动机失效情况下的操作</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在紧急情况下，如失速、尾旋等，飞行员需要迅速操纵驾驶盘以恢复飞机的稳定状态，同时采取适当的应急措施以确保飞行安全。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紧急情况下的操作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特殊情况下的驾驶盘操作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方向舵操作与功能</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操纵驾驶盘</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通过操纵驾驶盘控制方向舵的偏转，从而改变飞机的航向。</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配平调整</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在飞行过程中，根据需要进行方向舵的配平调整，以保持飞机的稳定性和操纵性。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监控指示</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时刻关注方向舵的指示器，确保方向舵在正确的位置和状态。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方向舵基本操作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航向控制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方向舵的主要功能是控制飞机的航向，通过偏转方向舵来改变飞机的航向角。</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稳定性增强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方向舵的配平功能可以增强飞机的稳定性，减少飞行员在长时间飞行中的疲劳。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协调转弯</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在转弯过程中，方向舵与副翼协调动作，确保飞机平稳地完成转弯动作。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方向舵功能详解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https://d.book118.com/228000051011006033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14</vt:i4>
      </vt:variant>
    </vt:vector>
  </HeadingPairs>
  <TitlesOfParts>
    <vt:vector baseType="lpstr" size="17">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2024-09-10T19:55:47.128</cp:lastPrinted>
  <dcterms:created xsi:type="dcterms:W3CDTF">2024-09-10T11:55:47Z</dcterms:created>
  <dcterms:modified xsi:type="dcterms:W3CDTF">2024-09-10T11:55:49Z</dcterms:modified>
</cp:coreProperties>
</file>