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A8BFE8-00A7-47E4-B680-3C0A693570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64D95D-A0BB-4271-8BAC-6F76CED13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BE3CAE-B4D2-43AB-A1EA-3F3FF9D274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EFB15C-6119-4B23-A01A-33E1B57D33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353186-F90E-4E15-ABE7-7243270465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D80D3A-064E-4042-A0CA-97998AD4F8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E791B4-7BF7-48F5-9859-81EDB85495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646D4F-2B99-42EB-B062-2E9D86692E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83C3ED-1EF4-43E2-BAC0-1398B482EB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867E9E-245E-4C7C-9431-1C11432FA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07ADB9-2586-4255-B199-7D544E83C7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001020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徒手心肺复苏操作课件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心肺复苏的注意事项与技巧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心肺复苏的常见问题与解答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心肺复苏的实践操作与演示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心肺复苏概述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73" b="12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心肺复苏（CPR）是一种紧急处理措施，通过人工呼吸和胸外按压来维持人体循环系统和呼吸系统的基本功能，以抢救心跳骤停患者的生命。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在心跳骤停的情况下，通过快速、有效的徒手心肺复苏操作，暂时替代心脏和肺的功能，为患者赢得宝贵的抢救时间，直至专业救援人员的到来。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417" r="941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心跳骤停是常见的紧急状况，尤其在意外事故、心脏病发作等情况下，及时的徒手心肺复苏操作能够显著提高患者的生存率。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心跳骤停是常见的紧急状况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在心跳骤停发生后，患者脑部和重要器官的氧气供应和血液流动会迅速中断，导致器官功能衰竭和生命危险。徒手心肺复苏能够暂时替代心脏的泵血功能和肺的呼吸功能，维持患者的生命体征。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抢救成功的关键</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156" r="181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早期发展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心肺复苏技术自20世纪50年代开始发展，早期的心肺复苏操作比较简单，主要侧重于胸外按压。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进展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随着医学研究和技术的不断进步，心肺复苏的操作方法和理念也在不断更新和完善。目前，国际上普遍采用国际心肺复苏指南（CPR Guidelines）作为标准操作规范。</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未来展望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随着科技的发展，心肺复苏技术也在不断创新和改进。未来，心肺复苏技术将更加注重智能化、精细化、个体化，以提高抢救成功率。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心肺复苏操作流程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208" r="2920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768" r="277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41" r="2384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在开始心肺复苏之前，首先要确保现场安全，移除可能导致二次伤害的障碍物，确保没有其他危险因素。</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确保现场安全</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在确保安全后，立即呼叫救援，通知急救人员尽快赶到现场。</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呼叫救援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判断现场环境安全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轻拍并大声呼唤患者</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轻拍患者的双肩并大声呼唤，观察是否有反应。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检查呼吸</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将耳朵贴近患者的口鼻，观察和感受是否有呼吸的气流，同时观察胸部是否有起伏。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881" r="278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判断患者意识与呼吸</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906" r="25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找到按压位置</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按压位置在胸骨的下半部，即两乳头连线与胸骨交叉处。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按压姿势与力度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将一手掌根部放于按压位置，另一只手与之重叠，手指抬起不接触胸壁，肩肘腕关节与地面垂直进行按压，按压深度5-6cm，频率为100-120次/分钟。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胸外按压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263" r="3226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863" r="2986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开放气道</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检查口腔内有无异物或假牙等，如有则清理干净。</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开放患者气道：将患者头偏向一侧，用一手压住患者额头，使头后仰，另一手提起下颌，使下颌角与耳垂的连线与地面垂直。</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人工呼吸</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捏住鼻子吹气</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捏住患者的鼻子，对患者的口部吹气，吹气时要持续吹气1秒以上，使胸部隆起。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人工呼吸频率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人工呼吸的频率为2次/按压30次为一个循环，即2:30的比例进行心肺复苏。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心肺复苏的注意事项与技巧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https://d.book118.com/228000102022006030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2024-09-06T08:18:18.807</cp:lastPrinted>
  <dcterms:created xsi:type="dcterms:W3CDTF">2024-09-06T00:18:18Z</dcterms:created>
  <dcterms:modified xsi:type="dcterms:W3CDTF">2024-09-06T00:18:20Z</dcterms:modified>
</cp:coreProperties>
</file>