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9703A-50C2-4DC1-9754-60B2A3053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BE884-5266-4F21-A075-7F4B3DD7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BDEC1-0043-4DCE-9C73-C9BAA2E1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9BE51-C50F-4BD5-B657-8B9890FAD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E4C98-EDB6-4D2B-96E3-8686DCDB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55E97-C137-46A6-8A31-B0DC148A3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BFA5B-5191-474C-8A0A-DFFF26B3F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A1649-F914-40F7-A70C-E358E681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346B7-45CD-4148-9A0C-3EEB3B267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993A5-FC21-4886-9A22-F6212FEE0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EFE89-B731-4CAB-AAA8-2FB26771E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32" r:id="rId2"/>
    <p:sldLayoutId id="2147491433" r:id="rId3"/>
    <p:sldLayoutId id="2147491434" r:id="rId4"/>
    <p:sldLayoutId id="2147491435" r:id="rId5"/>
    <p:sldLayoutId id="2147491436" r:id="rId6"/>
    <p:sldLayoutId id="2147491437" r:id="rId7"/>
    <p:sldLayoutId id="2147491438" r:id="rId8"/>
    <p:sldLayoutId id="2147491439" r:id="rId9"/>
    <p:sldLayoutId id="2147491440" r:id="rId10"/>
    <p:sldLayoutId id="214749144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0114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寓言阅读教学板书设计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寓言阅读教学目标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寓言阅读教学重点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寓言阅读教学难点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寓言阅读教学板书设计原则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寓言阅读教学板书设计方法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寓言阅读教学板书设计案例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寓言阅读教学目标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理解寓言故事的含义</a:t>
            </a:r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了解寓言故事的基本要素和特点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理解寓言故事中的寓意和教训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分析寓言故事中的角色和情节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掌握寓言故事的阅读技巧和方法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掌握寓言故事中的寓意</a:t>
            </a:r>
            <a:endParaRPr lang="zh-CN" altLang="en-US"/>
          </a:p>
        </p:txBody>
      </p:sp>
      <p:sp>
        <p:nvSpPr>
          <p:cNvPr id="104896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领悟寓言故事所蕴含的道理和教训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理解寓言故事的基本情节和角色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掌握寓言故事中的比喻和象征意义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能够运用寓言故事中的道理来分析现实生活中的问题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培养学生对寓言故事的兴趣和阅读习惯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激发学生对寓言故事的好奇心，培养阅读兴趣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引导学生养成每天阅读的习惯，提高阅读量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教会学生欣赏寓言故事的魅力，培养审美能力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帮助学生理解寓言故事中的寓意，提升思维能力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https://d.book118.com/228000114002006043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寓言阅读教学板书设计</vt:lpstr>
      <vt:lpstr>目录</vt:lpstr>
      <vt:lpstr>寓言阅读教学目标</vt:lpstr>
      <vt:lpstr>理解寓言故事的含义</vt:lpstr>
      <vt:lpstr>掌握寓言故事中的寓意</vt:lpstr>
      <vt:lpstr>培养学生对寓言故事的兴趣和阅读习惯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2024-09-22T08:26:55.843</cp:lastPrinted>
  <dcterms:created xsi:type="dcterms:W3CDTF">2024-09-22T00:26:55Z</dcterms:created>
  <dcterms:modified xsi:type="dcterms:W3CDTF">2024-09-22T00:26:58Z</dcterms:modified>
</cp:coreProperties>
</file>