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5F4CE-146C-47DD-8B99-9AC66F1C2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FECAF-304F-49D8-B7C1-4E81A3D51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1F630-000A-4BE4-96CD-9B5C3A51B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64C9A-781E-4234-B541-60797D6C4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DC399B-AAA6-411F-988A-D8AB18284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0D2330-1A7E-4454-8BF1-3F8347396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D7BE0B-0937-4A45-A56C-1E641CEDF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D91AA-E91E-4537-8800-8828B46B9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B6AE8-8ECE-4C03-8BED-EC3485C79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1A57A-0BFE-48CA-B229-F39152C04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C6B51-1D89-49F2-9261-60C06EF7D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00143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体育产业教练员培训体系设计与实施方案研究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体育产业教练员培训需求分析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培训体系设计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培训体系实施与效果评估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体育产业快速发展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随着全球体育产业的快速发展，教练员培训成为提升体育产业竞争力的重要环节。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教练员素质参差不齐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当前，体育教练员素质参差不齐，亟需构建科学、系统的培训体系，提高教练员整体素质。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促进体育事业发展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完善的教练员培训体系有利于培养更多优秀教练员，推动体育事业的持续发展。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研究目的和任务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构建符合体育产业发展需求的教练员培训体系，提高教练员的专业素质和教学能力。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分析国内外体育教练员培训现状，梳理存在的问题和挑战；设计科学、系统的教练员培训体系；制定实施方案，推动培训体系的落地实施。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采用文献研究、问卷调查、专家访谈等多种研究方法，确保研究的全面性和准确性。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研究流程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明确研究目标和任务，制定详细的研究计划；收集相关资料和数据，进行深入分析；设计教练员培训体系，制定实施方案；对研究成果进行总结和评估，提出改进建议。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https://d.book118.com/228000143011006044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2024-09-23T20:48:17.437</cp:lastPrinted>
  <dcterms:created xsi:type="dcterms:W3CDTF">2024-09-23T12:48:17Z</dcterms:created>
  <dcterms:modified xsi:type="dcterms:W3CDTF">2024-09-23T12:48:19Z</dcterms:modified>
</cp:coreProperties>
</file>