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39BE2-1DD0-4310-91AE-6A0B19BAD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D3C0A-A591-4364-A5ED-FB0E004D7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FF72E-0836-4EF1-8469-997722726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B9E20-D26D-4770-93AE-7BDBA357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1E140-ED65-4EFF-B783-F850D60D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07729-E5B6-4829-98F9-F962FEB0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E9A43-1FCC-4532-9D8B-CB02AA6D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DA2E6-3DAC-4BEC-BFC8-5F87707D0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A2770-6C75-4D70-9952-38341A0FD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60BA2-05EB-4E31-9C85-89C3DADBB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A67B1-0A26-4894-9D1F-822FA5AA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1004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教育与培训服务行业的人员培训中的创新教学理念与实践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创新教学理念在教育与培训中的应用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创新教学理念对教育与培训行业的影响及前景展望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创新教学理念概述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创新教学理念是指在教育培训行业中，以培养学生创新精神和创新能力为目标，通过采用先进的教学方法和手段，打破传统教育模式的一种全新的教学思想。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创新教学理念的内涵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创新教学理念强调学生的主体地位，注重学生的个性发展和全面素质的提升，倡导启发式、探究式、讨论式等多样化的教学方式，鼓励学生积极参与、主动探究、勇于创新。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437" r="144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近年来，我国教育培训行业对创新教学理念的关注度不断提高，不少学者和专家对此进行了深入研究。他们提出了许多新的教学方法和模式，如项目式学习、翻转课堂等，并在实践中取得了显著成效。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创新教学理念的研究和实践已经相当成熟。许多国家和地区都将创新教育作为教育改革的重要方向，纷纷推出了一系列创新教育的政策和措施。同时，国外学者也提出了许多先进的创新教学理论和方法，如建构主义理论、多元智能理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适应社会发展的需要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当前社会正处于知识爆炸的时代，新技术、新思想层出不穷。创新教学理念能够帮助学生更好地适应社会的发展需要，培养他们的创新精神和创新能力，为未来的工作和生活做好准备。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375" r="17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促进教育改革的深化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创新教学理念是教育改革的重要方向之一。通过推广和实践创新教学理念，可以推动教育培训行业的改革和发展，提高教育质量和效益。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提高学生的综合素质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创新教学理念注重学生的个性发展和全面素质的提升。通过多样化的教学方式和手段，可以激发学生的学习兴趣和积极性，提高他们的自主学习能力、创新思维能力和实践操作能力等综合素质。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创新教学理念的意义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https://d.book118.com/228001004011006044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2024-09-23T20:48:20.744</cp:lastPrinted>
  <dcterms:created xsi:type="dcterms:W3CDTF">2024-09-23T12:48:20Z</dcterms:created>
  <dcterms:modified xsi:type="dcterms:W3CDTF">2024-09-23T12:48:22Z</dcterms:modified>
</cp:coreProperties>
</file>