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6252B-F69D-4D63-ABF1-AA931F009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00F84-38A5-4943-A82A-B735A5E9D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CD66A-D07C-433B-A559-4154438B7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F1545-58A0-449D-95FB-21D5A229C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E08D16-AEFA-4D2E-85F0-E493E9CE5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B0909D-D43C-4838-88B5-C11E3E1EF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E026A-0AB7-45F4-846E-79E6E8708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6BBE3-BDFE-4C83-9372-E83676374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5A19F-2C0D-4E56-BC19-62873F247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24791-DA04-4E84-8A62-1A047951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CE993-BC05-4A29-8493-D3E2CC7B9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01015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生物技术行业人才培训的终身学习理念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生物技术行业背景与发展趋势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终身学习理念解读与实践意义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生物技术人才培训体系建设与完善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在线教育平台在生物技术人才培训中应用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企业内部培训机制构建与优化建议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政策法规对生物技术人才培训影响及应对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生物技术行业背景与发展趋势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是一门涵盖生物学、化学、物理学、工程学等多学科的综合性科学，广泛应用于医药、农业、环保、能源等领域。近年来，随着基因编辑、细胞治疗、生物信息学等技术的快速发展，生物技术行业正迎来前所未有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生物技术行业现状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未来，生物技术行业将继续朝着精准医疗、绿色生物制造、合成生物学等方向发展，推动人类健康、环境保护和可持续发展等领域的进步。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未来发展方向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行业现状及未来发展方向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生物技术行业的快速发展对人才的需求量不断增加，尤其是具备跨学科知识、创新能力和实践经验的复合型人才。同时，随着技术的不断更新，行业对人才的综合素质和技能要求也在不断提高。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传统的生物技术人才培养模式已难以满足行业发展的需求，面临着课程设置滞后、实践环节不足、师资力量薄弱等挑战。因此，需要探索新的培养模式，加强产学研合作，提高学生的实践能力和创新能力。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人才需求与培养挑战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https://d.book118.com/228001015011006044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2024-09-23T20:48:23.931</cp:lastPrinted>
  <dcterms:created xsi:type="dcterms:W3CDTF">2024-09-23T12:48:23Z</dcterms:created>
  <dcterms:modified xsi:type="dcterms:W3CDTF">2024-09-23T12:48:25Z</dcterms:modified>
</cp:coreProperties>
</file>