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A20E3-A3AA-4566-A7E1-D750BB31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73B5C-E4C6-484F-B745-41CAB34E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5C4C3-B4B5-4EC3-8C52-547FC763C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84F2A-F283-47E4-BB0C-2BE450A8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70A08-66F3-47D2-9124-BCAE3379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9F2E7-FDC8-44DA-85D3-F83523B7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11013-BA1B-4F29-B842-B1E1B95B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ECA8A-7CB2-40D0-9382-AFD94B24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9855C-F6FB-4BEB-A9F4-00224D40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A319E-CEE8-4940-85CC-F61EB9CAC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08C76-6F05-4918-A683-26DF3721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101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消费者行为理论框架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营销策略对消费者行为影响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消费者行为变化趋势预测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数据可得性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案例相关的数据和信息易于获取，便于进行深入分析和研究。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所选案例具有广泛的消费者群体和市场覆盖，能够代表某一行业或市场的消费者行为特点。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案例中的消费者行为问题具有普遍性，对于理解消费者决策过程和行为模式具有重要价值。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通过分析案例中的消费者行为，揭示消费者在购买、使用、评价商品或服务过程中的行为规律和心理特征。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揭示消费者行为规律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根据消费者行为特点和需求，为企业制定有针对性的营销策略提供理论支持和实践指导。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通过案例研究，发现消费者权益受到侵害的问题和原因，为完善消费者权益保护制度提供参考。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促进消费者权益保护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收集政府、行业协会、市场研究机构等发布的公开数据，如市场调查报告、行业统计数据等。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一手数据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通过问卷调查、深度访谈、观察法等实证研究方法，直接获取消费者的意见、态度和行为数据。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对收集到的数据进行清洗、整理、归纳和分类，形成可用于案例分析的数据集。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消费者行为理论框架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消费者行为是指消费者在购买、使用、处理和评估产品或服务过程中所表现出的各种行为活动。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包括动机、认知、情感等，对消费者的购买决策和购买行为产生复杂影响。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包括文化、亚文化、社会阶层等，对消费者的价值观、消费观念和行为方式产生深远影响。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包括家庭、参照群体、社会角色等，对消费者的购买决策和购买行为产生直接影响。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包括年龄、性别、职业、收入等，对消费者的购买需求和购买能力产生重要影响。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消费者行为定义及影响因素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消费者在使用产品或服务后对其进行评价，并可能产生重复购买或推荐给他人的行为。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消费者在实际购买前对产品或服务进行最后的考虑和决策。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消费者根据收集到的信息对产品或服务进行评估和比较，形成购买意向。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消费者意识到某种需求或问题，并开始寻找解决方案。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信息搜索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消费者通过各种渠道收集与产品或服务相关的信息。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消费者决策过程模型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消费者心理与行为关系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消费者心理是消费者行为的内在驱动力，它决定了消费者的需求、动机和购买意愿。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消费者心理受到多种因素的影响，如文化、社会、个人和心理因素等，这些因素相互作用共同影响着消费者的购买决策和行为。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了解消费者心理对于预测和引导消费者行为具有重要意义，可以帮助企业更好地满足消费者需求，提高市场竞争力。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案例描述与分析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行业背景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案例所属行业的基本情况，包括市场规模、竞争态势、发展趋势等。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案例所涉及公司的基本情况，包括公司规模、市场地位、产品特点等。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产品背景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案例所涉及产品的基本情况，包括产品种类、功能特点、目标消费者等。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分析目标消费者的基本特征，如年龄、性别、职业、收入等。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分析消费者对产品的需求特点，如功能性需求、情感性需求、社会性需求等。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分析消费者的购买行为特点，如购买频率、购买时机、购买方式等。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消费者决策过程剖析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分析消费者如何评估不同产品并选择最终购买的产品，包括产品属性、品牌形象、价格等因素。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信息搜索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分析消费者在购买前如何进行信息搜索，包括线上和线下渠道。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分析消费者在购买过程中如何识别问题，即意识到自己的需求。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购买决策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分析消费者在购买决策过程中的心理和行为特点，如冲动购买、理性购买等。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购后评价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分析消费者在购买后对产品的评价和行为，如满意度、口碑传播等。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https://d.book118.com/228001016005006042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2024-09-20T23:35:37.519</cp:lastPrinted>
  <dcterms:created xsi:type="dcterms:W3CDTF">2024-09-20T15:35:37Z</dcterms:created>
  <dcterms:modified xsi:type="dcterms:W3CDTF">2024-09-20T15:35:39Z</dcterms:modified>
</cp:coreProperties>
</file>