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85C17-863D-4E3A-99E6-7FE94C699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D4EBC-C871-45B8-9DB2-34947602D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9B9F8-D615-49E7-A3D3-31CF1E12E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1946A-5838-4A89-B18E-39BB8ACD1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790571-19E2-4173-A045-2A97473D3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538901-EFC5-49AA-BFF8-4EA1BB1A8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CE2A8A-DCD2-4AD1-B3F9-0E5101A5C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ED73A8-8CFC-43DA-B8E8-C92A2AE45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96051-4512-4864-8D1C-013C19F00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9E699-BAEE-4A99-8BE4-29B493D3E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72FAE-EB38-4A34-9C1F-4398706C9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0104006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2023-2028年3-甲醇行业市场深度分析及发展策略研究报告大纲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3-甲醇行业市场现状分析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3-甲醇行业市场深度分析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3-甲醇行业发展策略探讨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3-甲醇行业未来发展趋势预测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3-甲醇行业概述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简要介绍3-甲醇的定义、性质、应用领域等基础信息。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行业发展重要性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阐述3-甲醇在化工、医药、农药等领域的广泛应用以及其对于国民经济发展的重要意义。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说明本研究报告对于指导3-甲醇行业发展、投资决策、政策制定等方面的作用和价值。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明确本研究报告所涵盖的3-甲醇行业范围，包括产业链上下游、主要产品类型、重点应用领域等。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介绍本研究报告所采用的研究方法，如文献综述、市场调研、专家访谈、数据分析等。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报告结构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简要说明本报告的结构安排，包括章节设置和主要内容。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概述本报告所涵盖的主要内容，包括行业现状分析、市场供需预测、竞争格局分析、发展策略建议等。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报告结构和内容概述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3-甲醇行业市场现状分析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近年来，3-甲醇市场规模不断扩大，2022年已达到XX亿元。随着下游应用领域的不断拓展，市场规模有望继续增长。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过去几年，3-甲醇市场增长率一直保持在XX%以上。预计未来几年，随着国内外经济复苏和下游需求增长，3-甲醇市场增长率将进一步提高。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3-甲醇市场上产品种类繁多，不同厂家生产的产品在质量、性能等方面存在一定差异。因此，市场具有一定的产品差异化特点。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供应链结构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3-甲醇产业链包括原料供应、生产、销售等环节。目前，国内3-甲醇生产企业众多，但大型企业较少，市场集中度有待提高。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竞争格局分析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目前，3-甲醇市场上主要厂家包括A公司、B公司、C公司等。其中，A公司市场份额最大，占比超过XX%。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各大厂家在竞争中主要采取价格战、技术创新、品牌建设等策略。未来，随着市场竞争加剧，厂家需要更加注重产品质量和服务提升。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3-甲醇下游应用领域广泛，包括化工、医药、农药等。不同领域对3-甲醇的需求量和品质要求有所不同。因此，消费者需求呈现多样化特点。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在购买3-甲醇产品时，消费者主要关注产品价格、质量、品牌等因素。同时，他们也会通过比较不同厂家的产品和服务来选择最合适的供应商。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消费者需求和行为分析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3-甲醇行业市场深度分析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国家对于3-甲醇产业的政策扶持力度，以及相关产业政策的调整变化。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3-甲醇生产过程中的环保要求，以及国家对于环保政策的执行情况。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3-甲醇作为能源替代品的相关政策，以及国家对于新能源的推广政策。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3-甲醇的主要原料来源、价格波动情况以及对于3-甲醇成本的影响。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上游原料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3-甲醇的主要应用领域、需求情况以及未来发展趋势。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3-甲醇产业链上下游企业之间的合作关系，以及未来产业链整合的趋势。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产业链整合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产业链上下游分析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国内外经济形势对于3-甲醇市场需求的影响。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消费者对于环保、健康等方面的要求提升，推动3-甲醇市场需求增长。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消费升级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3-甲醇在新兴应用领域（如燃料电池等）的市场前景及需求潜力。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新兴应用领域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市场需求驱动因素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https://d.book118.com/228001040064006027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2024-09-05T08:59:19.110</cp:lastPrinted>
  <dcterms:created xsi:type="dcterms:W3CDTF">2024-09-05T00:59:19Z</dcterms:created>
  <dcterms:modified xsi:type="dcterms:W3CDTF">2024-09-05T00:59:21Z</dcterms:modified>
</cp:coreProperties>
</file>