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A7168-4647-4AA4-B9EA-80271466D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D7F66-45E4-47BD-8A47-DF10AD487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1DB7B-C773-432E-8806-93C129684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9593A-742D-41D5-B412-BCC8908A7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55BEF5-0A9C-42AA-891E-95490EF87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51626F-AF3B-42A2-AF64-5A29A3E88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D2C62A-802D-4F19-BCCE-CDB5C0F80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35773-12A6-415D-A622-22A37693A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84668-FEB7-4495-8CA9-DB3FAA952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8B9F3-6260-4B4D-8B90-95202B0A3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1830C-CE2E-4B05-A83F-75C6653AD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112204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幼师学前班个人总结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专业素养与技能提升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团队合作与领导力展现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反思与不足分析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91" b="276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87" b="276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通过对个人工作进行总结，发现自身在教育教学中的优点和不足，进而改进教学方法，提升教育质量。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促进个人成长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总结个人在学前班工作中的经验、教训和成果，为今后的职业发展提供借鉴和参考，促进个人不断成长。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分享经验，共同进步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将个人在学前班工作中的实践经验进行分享，与同行交流学习，共同推动学前教育的进步。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535" r="24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重点总结个人在学前班教育教学方面的理念、方法、经验和成果，包括课程设计、教学实施、教育评价等。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教育教学方面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总结个人在学生管理方面的经验和方法，如学生行为习惯培养、心理健康教育、家校沟通等。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学生管理方面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回顾个人在团队协作中的表现，包括与同事的沟通协调、资源共享、活动组织等。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团队协作方面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分析个人在学前班工作中的不足之处，提出改进措施和学习计划，如专业知识学习、教育技能提升等。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自我提升方面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采用游戏化、情境化等教学方法，让学生在轻松愉快的氛围中学习，提高了学生的学习兴趣和积极性。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成功设计并实施了一系列符合学前儿童认知发展特点的课程，包括语言、数学、科学、艺术等领域，有效促进了学生的全面发展。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学生评估与反馈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定期对学生进行评估，及时发现学生的学习问题和进步，为家长和学生提供了有针对性的反馈和建议。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成功营造了积极向上、和谐温馨的班级文化氛围，让学生在班级中感受到家的温暖。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学生行为习惯培养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安全教育与管理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通过制定班级规则和日常行为规范，成功引导学生养成了良好的行为习惯和自理能力。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定期开展安全教育活动，提高学生的安全意识和自我保护能力，确保学生在校期间的安全。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班级管理成果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积极与家长保持沟通联系，及时反馈学生在校表现和进步，为家长提供了有针对性的教育建议和支持。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家校沟通与合作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成功组织了多次家长会和亲子活动，促进了家长对学校教育理念和方式的认同和支持，提高了家长的教育参与度和满意度。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家长参与与教育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充分利用家长资源，为班级活动和课程建设提供了有力支持，丰富了学生的学习体验和视野。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家长资源整合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家长工作成果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专业素养与技能提升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我深刻认识到教育应以儿童为中心，关注他们的兴趣、需求和发展潜力。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儿童为本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我重视儿童的德、智、体、美等多方面的发展，注重培养他们的综合素质。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我尊重每个儿童的个体差异，采用个性化的教学方法，以满足不同儿童的学习需求。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教育理念更新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我掌握了多种教学方法，如游戏教学、情景教学等，使课堂更加生动有趣。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多样化教学方法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我注重与儿童的互动，鼓励他们积极参与课堂活动，培养他们的合作精神和团队意识。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我定期对教学进行评估和反思，不断改进教学方法和手段，提高教学质量。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教学技能提高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与家长沟通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我积极与家长保持联系，及时反馈儿童的学习情况和表现，争取家长的支持和配合。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我与同事保持良好的合作关系，共同商讨教学计划和活动安排，促进团队协作和共同进步。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与儿童沟通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我善于与儿童沟通，能够理解他们的需求和想法，与他们建立良好的师生关系。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691" b="869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https://d.book118.com/228001122046006027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2024-09-05T04:07:00.523</cp:lastPrinted>
  <dcterms:created xsi:type="dcterms:W3CDTF">2024-09-04T20:07:00Z</dcterms:created>
  <dcterms:modified xsi:type="dcterms:W3CDTF">2024-09-04T20:07:02Z</dcterms:modified>
</cp:coreProperties>
</file>