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0C2E65-4F76-46A3-95B8-AF79AA9BA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AC4CB-7C39-49EF-9902-78E443B0C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32BA00-DC36-47CB-905B-80F156B3B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897335-B621-4450-96FD-10D4109E1E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B5DA0C-4F03-4DA1-B79F-A6FE3E1E3C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1BA8E7-A6D6-48D3-B029-0D6D33B7DE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F06A69-79A1-4E3D-9C3A-D2DECA8001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21694B-E111-4C5A-B165-F3063046E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8E0FA-374F-42AD-A55F-18188D2E4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B52210-F0C2-4AEB-8F8E-53FAA7E49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67F39-9C23-4BE8-B936-FD2E2A113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02071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COPD患者的护理查房</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患者基本情况介绍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护理查房目标与计划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呼吸系统监测与评估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心理护理与健康教育</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并发症预防与处理措施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患者基本情况介绍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患者，男性，68岁，因“反复咳嗽、咳痰伴喘息10余年，加重1周”入院。</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既往有长期吸烟史，每日吸烟20支，持续30年。</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体格检查：体温36.8℃，脉搏92次/分，呼吸24次/分，血压130/80mmHg。神志清楚，精神尚可，口唇无发绀，桶状胸，双肺呼吸音低，可闻及散在哮鸣音。</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辅助检查：胸部X线片示双肺透亮度增加，肺纹理稀疏。肺功能检查示FEV1/FVC＜0.70，FEV1占预计值%为55%。</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诊断：慢性阻塞性肺疾病（COPD）急性加重期。</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病史及诊断结果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分型</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临床表现与分型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根据临床表现和肺功能检查结果，COPD可分为轻度、中度、重度和极重度四个等级。该患者FEV1占预计值%为55%，属于中度COPD。</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主要为慢性咳嗽、咳痰和呼吸困难。早期患者可能仅在劳动或上楼时出现气促，随着病情发展，逐渐出现日常活动受限，甚至休息时也感到呼吸困难。此外，患者还可能出现喘息、胸闷等症状。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呼吸衰竭</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慢性肺源性心脏病</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骨质疏松</a:t>
            </a:r>
          </a:p>
        </p:txBody>
      </p:sp>
      <p:pic>
        <p:nvPicPr>
          <p:cNvPr id="5" name="Picture 5"/>
          <p:cNvPicPr>
            <a:picLocks noChangeAspect="1"/>
          </p:cNvPicPr>
          <p:nvPr/>
        </p:nvPicPr>
        <p:blipFill>
          <a:blip r:embed="rId2"/>
          <a:srcRect l="6500" r="6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6611" r="16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并发症风险评估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COPD患者由于长期缺氧和二氧化碳潴留，可能导致呼吸衰竭。该患者目前无呼吸衰竭表现，但需注意观察病情变化。</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长期肺动脉高压可能导致右心负荷加重，进而引发慢性肺源性心脏病。该患者目前无心脏病表现，但需定期监测心电图和心脏超声等指标。</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COPD患者由于长期缺氧和营养不良等因素，容易导致骨质疏松。该患者年龄较大，需注意预防骨质疏松的发生。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主要包括药物治疗和非药物治疗两方面。药物治疗以吸入性支气管舒张剂和吸入性糖皮质激素为主，可配合使用祛痰药和抗氧化剂等；非药物治疗包括氧疗、呼吸康复锻炼、营养支持等。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治疗方案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患者目前使用沙美特罗替卡松粉吸入剂（50/250μg），每日2次吸入；氨溴索片30mg口服，每日3次；茶碱缓释片0.1g口服，每日2次。同时给予持续低流量吸氧（2L/min）和呼吸康复锻炼指导。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用药情况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治疗方案及用药情况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护理查房目标与计划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明确护理查房目标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评估患者病情和症状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通过查房了解患者的呼吸状况、咳嗽、喘息等症状，评估病情严重程度。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检查治疗方案执行情况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确认患者是否按时服药、使用吸入器等，以及治疗效果如何。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发现潜在问题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及时发现患者可能出现的并发症、药物副作用等问题，采取相应措施。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167" r="19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根据患者的具体病情和症状，制定个性化的护理计划，包括呼吸道护理、营养支持、心理关怀等。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针对患者病情制定护理计划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根据患者的需求和护理计划，合理安排护理时间和人员，确保患者得到全面、连续的护理服务。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合理安排护理时间和人员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根据患者病情变化和治疗方案调整，及时调整护理计划，确保患者得到最佳的护理效果。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调整护理计划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制定个性化护理计划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定期帮助患者清理呼吸道分泌物，保持呼吸道通畅，减轻呼吸困难症状。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保持呼吸道通畅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提供舒适环境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采取相应措施预防COPD患者可能出现的并发症，如肺部感染、呼吸衰竭等。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保持病房环境整洁、安静、舒适，提供适宜的温湿度和通风条件，有利于患者的休息和康复。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确保患者安全舒适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呼吸锻炼指导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指导患者进行呼吸锻炼，如深呼吸、缩唇呼吸等，有助于改善呼吸功能和提高生活质量。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营养支持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根据患者的营养需求和饮食偏好，提供合理的饮食建议和营养支持，改善患者营养状况。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心理关怀与支持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关注患者的心理状况和需求，提供心理支持和情绪疏导服务，帮助患者减轻焦虑、抑郁等负面情绪。同时鼓励患者积极参与社交活动和康复训练等有益于身心健康的活动。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提高患者生活质量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呼吸系统监测与评估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呼吸节律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观察患者的呼吸节律是否规整，有无出现潮式呼吸、间停呼吸等异常节律。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呼吸频率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正常成人呼吸频率为12-20次/分，COPD患者呼吸频率可能增快。应定时观察和记录患者的呼吸频率，注意有无呼吸急促、呼吸过缓等异常情况。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呼吸深度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注意患者呼吸的深浅度，有无出现深大呼吸或浅快呼吸等异常情况。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观察呼吸频率、节律和深度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958" r="15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咳嗽与咳痰的昼夜变化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注意患者咳嗽和咳痰在昼夜间的变化情况，有助于判断病情的发展趋势。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咳嗽性质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了解患者咳嗽的性质，如干咳、湿咳等，有助于判断病情和采取相应的护理措施。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咳痰量及颜色</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观察患者咳痰的量、颜色及黏稠度，有助于了解感染情况和治疗效果。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评估咳嗽、咳痰情况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通过脉氧仪监测患者的血氧饱和度，正常情况下应维持在95%以上。若血氧饱和度下降，应及时采取措施提高氧供。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血氧饱和度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定期抽取动脉血进行血气分析，了解患者的酸碱平衡和氧合情况。根据结果调整治疗方案和护理措施。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动脉血气分析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监测血氧饱和度和动脉血气分析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如患者出现呼吸困难加重、喘息明显等异常情况，应立即给予吸氧、平喘等紧急处理措施，并及时通知医生。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呼吸困难加重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若患者出现意识模糊、嗜睡等意识障碍表现，应警惕呼吸衰竭的可能，及时采取相应措施保障患者安全。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意识障碍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如患者出现发热、胸痛、咯血等其他异常情况，应及时通知医生并协助处理。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其他异常情况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及时发现并处理异常情况</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https://d.book118.com/228002071011006033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2024-09-10T19:56:13.856</cp:lastPrinted>
  <dcterms:created xsi:type="dcterms:W3CDTF">2024-09-10T11:56:13Z</dcterms:created>
  <dcterms:modified xsi:type="dcterms:W3CDTF">2024-09-10T11:56:16Z</dcterms:modified>
</cp:coreProperties>
</file>