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FBD33-035A-47DC-8430-95C8495B4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5E1C4-07E6-4E2B-9446-7E52A33B1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9D3EC-3C86-43C2-A432-BA44CDAE9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4A41C5-6B05-4740-A60C-BFD1978B8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26630C-C4F2-4981-AB12-C37F327C9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4D0FAC-B5EB-4C20-B0EA-1FCDDF73B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41A836-A098-4F36-A9DC-BA3732E60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CAFD19-2448-40C6-B28F-D97E02B21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44501-0CAC-49D5-86B8-407DD1285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495F3-C15A-4AC9-AE02-8D7F2A457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13C8F-7D03-4FBD-A739-D9EF3F5A8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0207607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第三四章中小企业经营行为战略管理课件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中小企业经营战略概述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中小企业战略管理过程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中小企业战略管理中的关键问题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中小企业战略管理案例分析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中小企业经营战略概述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717" r="317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中小企业的经营战略是指企业根据自身条件和外部环境，为实现企业长期发展目标而制定的总体性和长远性的谋划与方略。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中小企业的经营战略是指导企业发展的总纲，它明确了企业的使命、愿景和核心价值观，并为企业的发展指明了方向。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中小企业经营战略的定义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中小企业的经营战略对于企业的发展具有至关重要的作用，它有助于企业明确发展方向，优化资源配置，提高市场竞争力，实现可持续发展。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通过制定经营战略，中小企业能够更好地把握市场机遇，应对外部挑战，避免盲目发展，实现稳定和健康的成长。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中小企业经营战略的重要性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中小企业的经营战略主要包括成本领先战略、差异化战略和集中化战略三种类型。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成本领先战略强调通过降低成本来获得竞争优势；差异化战略注重通过产品或服务的独特性来吸引顾客；集中化战略则聚焦于特定的目标市场或产品领域。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中小企业经营战略的类型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中小企业战略管理过程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明确企业未来的发展方向和核心价值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在战略管理过程中，首先需要明确企业的愿景和使命，即企业未来的发展方向和核心价值。这有助于企业员工了解企业的目标和价值观，从而更好地为实现企业目标而努力。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确定企业愿景和使命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评估市场、竞争、政策等外部因素对企业的影响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在确定企业愿景和使命后，需要对企业外部环境进行分析，包括市场、竞争、政策等因素。这有助于企业了解外部环境对企业的影响，从而制定出更加符合实际情况的战略方案。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分析企业外部环境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分析企业内部环境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评估企业的资源、能力、组织结构等内部因素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在分析外部环境的同时，也需要对企业内部环境进行分析，包括企业的资源、能力、组织结构等因素。这有助于企业了解自身的优势和劣势，从而更好地制定战略方案。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根据内外环境分析结果制定战略方案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在分析内外环境的基础上，需要制定出符合企业实际情况的战略方案。这需要考虑企业的愿景和使命、市场和竞争情况、自身资源和能力等因素，制定出具有可行性和可操作性的战略方案。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制定战略方案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https://d.book118.com/228002076077006043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2024-09-23T05:15:10.432</cp:lastPrinted>
  <dcterms:created xsi:type="dcterms:W3CDTF">2024-09-22T21:15:10Z</dcterms:created>
  <dcterms:modified xsi:type="dcterms:W3CDTF">2024-09-22T21:15:12Z</dcterms:modified>
</cp:coreProperties>
</file>