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6469E-4001-4CEC-965D-3BA30FE5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B3698-1805-459D-8D61-CF1AE8DA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54B4B-953A-4F20-B5B8-3647BE10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F93A9-047C-4560-B351-33F5026F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95815-506C-4381-A2EB-F9CA6BA5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5FAEC-CE58-4E9B-A7F3-6B1486DE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6A466-E327-4F7A-A73D-EB8B0CC93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E3C19-B0B7-4C45-9BBF-A5E08B088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536A8-4406-4505-A1DB-CF56A2AA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7267-83D0-4132-9437-DD2680F56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9180A-58DE-404A-9033-32E3EED7F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2105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警惕暑期6大求职陷阱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虚假招聘信息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收取费用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传销陷阱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黑中介陷阱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网络求职陷阱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试用期陷阱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虚假招聘信息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92" r="10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不切实际的高薪、福利和晋升机会往往是虚假招聘信息的常见特点。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一些不法分子会利用诱人的薪资待遇、福利和晋升机会吸引求职者，但这些信息往往与实际情况不符，甚至可能存在欺诈行为。求职者应保持警惕，避免被过于完美的招聘信息所迷惑。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招聘信息过于完美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隐藏招聘方的真实身份往往是不法分子的惯用手段。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一些不法分子会以各种理由隐瞒自己的真实身份，如使用假名、不提具体公司名称等，以避免求职者核实其身份。求职者应通过正规渠道了解招聘方的真实身份和相关信息，以确保自己的安全和权益。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06" r="26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招聘信息中不提具体公司名称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模糊的工作性质往往是不法分子实施欺诈的手段之一。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会故意隐瞒招聘岗位的具体工作内容和性质，以吸引求职者。求职者应仔细了解招聘岗位的具体工作内容和要求，避免被模糊不清的招聘信息所误导。同时，对于要求提供个人隐私信息或缴纳各种费用的招聘信息，应保持高度警惕，以免遭受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招聘信息中不提具体工作性质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收取费用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38" r="23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在申请职位或面试过程中，有些不良企业会以各种理由收取报名费、面试费等费用，这是不合理的。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这些费用通常在招聘过程中是不应该存在的，因为企业应该承担面试和招聘的相关成本。如果一个企业要求你支付这些费用，那么很可能这是一种欺诈行为，应立即警惕并拒绝支付。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收取报名费、面试费等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有些企业会以各种理由要求求职者支付押金或培训费用，这些费用通常在入职后才予以退还。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一些不良企业会利用这种做法进行欺诈，收取费用后便消失无踪。在支付任何押金或培训费用之前，一定要仔细了解企业的信誉和声誉，确保该企业是合法的并且具有良好口碑。同时，要留意是否符合相关法律法规的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收取押金、培训费等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扣留身份证、毕业证等证件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一些不良企业会要求求职者提供身份证、毕业证等证件，并扣留这些证件作为“保证金”或“抵押物”。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这是非常不合理的，也是违法的行为。任何企业都没有权利扣留求职者的个人证件。如果遇到这种情况，应立即拒绝并报警处理。求职者在求职过程中要保持警惕，切勿轻易将个人证件交给他人或企业。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传销陷阱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传销组织常常以高额回报为诱饵，吸引求职者加入，承诺快速致富。这些回报往往不切实际，甚至违反法律法规。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传销组织常常以虚假招聘广告、网络招聘信息等形式出现，以高薪、高待遇等条件吸引求职者。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549" b="1154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776" b="187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传销组织往往要求求职者交纳高额的入门费或者购买大量产品，以此作为加入的条件。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60" b="1726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以高额回报为诱饵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传销组织通常会采取暴力、威胁等手段，强迫求职者参与传销活动，甚至发展下线拉人头。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传销组织往往在偏僻、隐蔽的地方聚集，以便于控制和管理。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565" b="256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00" r="24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176" r="191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传销组织会限制求职者的人身自由，包括软禁、监视、跟踪等手段，防止求职者逃跑或报警。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限制人身自由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https://d.book118.com/228002105027006040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2024-09-18T10:29:08.196</cp:lastPrinted>
  <dcterms:created xsi:type="dcterms:W3CDTF">2024-09-18T02:29:08Z</dcterms:created>
  <dcterms:modified xsi:type="dcterms:W3CDTF">2024-09-18T02:29:10Z</dcterms:modified>
</cp:coreProperties>
</file>