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71BA1-395E-4C61-B8AD-3516C039C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27425-B30E-4749-946B-0BB6724C1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F753D-F22D-433B-A776-B708C9494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7302F-83BC-4DC3-B8A7-6FF87B349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F220CD-D22B-4AC5-A3AB-D4C5C3BAD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DA46EF-5CA3-40D3-B4BB-3A6644AAB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62D9EC-8675-4302-B926-C7EA37C4F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ED509-6016-4E2F-BE93-D810F3654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642B5-F418-4D18-808F-D7B646E90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E4EED-BCA0-435E-8838-57FB433B2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511F7-29DB-4F91-8032-1BBA747AB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0213214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生殖中心护理宣教ppt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生殖科护理的伦理和法律问题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50" r="12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为患者提供生殖健康方面的咨询，解答关于生殖系统疾病、不孕不育、性功能障碍等问题。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提供生殖健康咨询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诊断和治疗生殖系统疾病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辅助生殖技术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遗传咨询和产前诊断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对各种生殖系统疾病进行诊断和治疗，包括炎症、感染、肿瘤等。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开展试管婴儿、人工授精等辅助生殖技术，帮助不孕不育夫妇实现生育梦想。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为有遗传疾病史或高龄孕妇等提供遗传咨询和产前诊断服务，降低出生缺陷和遗传疾病的风险。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生殖科的主要职责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生殖科的发展历程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早期生殖健康概念的形成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随着人们对生殖健康的关注度不断提高，早期生殖健康概念逐渐形成。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生殖医学的快速发展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近年来，生殖医学领域发展迅速，辅助生殖技术不断进步，为不孕不育夫妇带来了福音。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生殖健康服务体系的完善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政府和社会对生殖健康的重视程度不断提高，生殖健康服务体系逐渐完善。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58" r="2085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生殖科是保障人们生殖健康的重要科室，为患者提供专业、全面的生殖健康服务。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保障生殖健康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通过辅助生殖技术等手段，帮助不孕不育夫妇实现生育梦想，提高人口出生率。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提高生育率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为有遗传疾病史和高龄孕妇等提供遗传咨询和产前诊断服务，降低出生缺陷和遗传疾病的风险。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降低出生缺陷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生殖科的服务不仅关注个体健康，还关注家庭幸福和谐，为不孕不育夫妇提供心理支持和家庭关系调节建议。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生殖科在医疗体系中的地位和作用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4448" r="444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生殖科护理是指针对生殖系统疾病的预防、治疗和康复过程中的护理工作，其目的是提高患者的生活质量和健康水平。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生殖科护理的特点包括专业性、个体化、情感关怀和隐私保护等，需要针对患者的具体情况制定个性化的护理计划，同时要关注患者的心理需求，保护患者的隐私和尊严。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生殖科护理的概念和特点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生殖科护理的主要内容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包括患者的基本信息采集、生命体征监测、病情评估等。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针对生殖系统疾病的特殊需求，如妇科检查、手术前后护理、药物治疗等。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关注患者的心理状态，提供心理支持和疏导，帮助患者缓解焦虑、抑郁等情绪问题。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向患者传授生殖健康知识，提高患者的自我保健意识和能力。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22" r="1862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793" r="167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生殖科护理的基本技能和方法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如测量生命体征、采集标本、清洁护理等。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如妇科检查、手术配合、药物管理等。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如沟通技巧、倾听技巧、情绪疏导等。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如讲解技巧、演示技巧、互动技巧等。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专科护理技能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心理护理技能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健康宣教技能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生殖科常见疾病的护理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https://d.book118.com/228002132140006032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2024-09-10T14:56:41.393</cp:lastPrinted>
  <dcterms:created xsi:type="dcterms:W3CDTF">2024-09-10T06:56:41Z</dcterms:created>
  <dcterms:modified xsi:type="dcterms:W3CDTF">2024-09-10T06:56:43Z</dcterms:modified>
</cp:coreProperties>
</file>