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313FD4-7FB7-4459-9726-D6920FB9D5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D43915-55C4-42DC-861A-96198C3294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F9ED94-1E34-4586-A114-AACBBB043C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5ED562-524B-4F74-A046-19B6CE70E4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E81596-E6AD-4741-A33F-F566789B1F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D34973-568B-467A-BDCC-2D77D2762E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AA862F-EF94-47D2-B181-0E1449AE90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31B916-A8C7-407F-9425-6B6680B35C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2B17ED-9D7F-4938-906D-18D4F75048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3A814A-5E5A-4BC2-8668-A66BBEC14C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F25F0D-AEFE-4930-A601-ADE3224F47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0300705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国家安全教育</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国家安全教育概述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国家安全法律法规解读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网络安全与信息安全防护策略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恐怖主义、极端主义威胁应对策略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涉外交往中的国家安全注意事项</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校园内外活动中的国家安全教育推广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国家安全教育概述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国家安全教育定义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背景</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国家安全教育是指通过传授知识、引导价值观、磨练意志等方式，提高公民的国家安全意识，增强维护国家安全的能力。</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随着全球化进程的加速和国际安全形势的复杂化，国家安全面临的挑战日益严峻。加强国家安全教育，提高公民的国家安全意识，成为各国政府的重要任务。</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维护国家安全</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国家安全教育能够增强公民的国家安全意识，使其自觉维护国家安全，防范和抵御各种安全威胁。</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促进社会稳定</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国家安全教育有助于培养公民的法治观念和社会责任感，减少社会矛盾和冲突，维护社会稳定。</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推动经济发展</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国家安全教育能够提高公民的安全防范意识，减少安全事故的发生，保障经济建设的顺利进行。</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国内外现状分析</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我国政府高度重视国家安全教育，将其纳入国民教育体系，通过学校、媒体、社区等多种渠道开展宣传和教育。同时，我国还建立了完善的国家安全法律制度，为国家安全教育提供了有力保障。</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国内现状</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许多国家都将国家安全教育作为公民教育的重要内容，通过立法、制定教育计划、设立专门机构等方式加以推进。例如，美国制定了《国家安全教育法》，设立了国家安全教育中心，负责协调全国的国家安全教育工作。俄罗斯、日本等国家也建立了类似的制度和机构，加强国家安全教育的力度。</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国外现状</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国家安全法律法规解读</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维护国家安全的基本原则</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确立国家安全工作应当坚持总体国家安全观，以人民安全为宗旨，以政治安全为根本，以经济安全为基础，以军事、文化、社会安全为保障，以促进国际安全为依托。</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3458" r="2345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国家安全领导体制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国家安全工作的领导体制、工作机制、专门机构和职责定位，规定中央国家安全领导机构负责国家安全工作的决策和议事协调，研究制定、指导实施国家安全战略和有关重大方针政策，统筹协调国家安全重大事项和重要工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国家安全制度机制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国家安全工作责任制，明确各级国家机关及其工作人员在维护国家安全方面的职责和义务。同时，建立国家安全审查和监管的制度和机制，对影响或者可能影响国家安全的外商投资、特定物项和关键技术等进行安全审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《中华人民共和国国家安全法》核心内容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旨在防范和惩治间谍行为，维护国家安全。该法规定了反间谍工作的基本原则、职责分工、安全防范、调查处置等方面的内容。</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《中华人民共和国反间谍法》</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旨在保障网络安全，维护网络空间主权和国家安全。该法规定了网络安全的基本原则、管理体制、网络运营者的义务和责任、个人信息保护等方面的内容。</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《中华人民共和国网络安全法》</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旨在保障数据安全，促进数据开发利用。该法规定了数据安全的基本原则、管理体制、数据处理者的义务和责任、重要数据出境安全管理等方面的内容。</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《中华人民共和国数据安全法》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相关法律法规介绍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任何个人和组织违反国家安全法律法规规定，不履行维护国家安全义务或者从事危害国家安全活动的，依法追究法律责任。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违反国家安全法律法规的法律责任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机关、人民团体、企业事业组织和其他社会组织应当对本单位的人员进行维护国家安全的教育，动员、组织本单位的人员防范、制止危害国家安全的行为。公民和组织因支持、协助国家安全工作导致财产损失的，按照国家有关规定给予补偿；造成人身伤害或者死亡的，按照国家有关规定给予抚恤优待。</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公民和组织维护国家安全的义务</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法律责任与义务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网络安全与信息安全防护策略</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6648" b="664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1636" b="2163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网络安全现状及挑战</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网络攻击事件频发</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随着互联网的普及，网络攻击事件不断增多，包括钓鱼攻击、恶意软件、勒索软件等。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数据泄露风险加大</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企业和个人数据泄露事件屡见不鲜，涉及个人隐私、商业秘密等重要信息。</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网络安全法规不完善</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网络安全法规建设相对滞后，难以适应快速发展的互联网环境。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定期安全漏洞扫描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对企业和个人的计算机系统定期进行安全漏洞扫描，及时发现并修复潜在的安全隐患。</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采用加密技术保护数据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对重要数据进行加密处理，确保数据在传输和存储过程中的安全性。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加强安全意识教育</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提高公众和企业员工的安全意识，避免随意泄露个人信息和企业秘密。</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信息泄露防范手段</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https://d.book118.com/228003007052006035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2024-09-14T03:32:59.046</cp:lastPrinted>
  <dcterms:created xsi:type="dcterms:W3CDTF">2024-09-13T19:32:59Z</dcterms:created>
  <dcterms:modified xsi:type="dcterms:W3CDTF">2024-09-13T19:33:01Z</dcterms:modified>
</cp:coreProperties>
</file>