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1A8C8-FD02-4276-8490-60A363088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06EF6-C052-4C47-B222-735D1A19A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20395-D4A5-4B85-A19B-380A39F4F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2B13C-EDC7-44B3-B42F-97B3E9C73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10F6FE-A803-4B22-AEA0-6650F80B6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841AC-904D-40CC-A817-A403085AA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30E5F-8AD9-4E81-A00E-34DCD6AB3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3306F-ADB3-4963-A533-3A8296A77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6158C-C9DE-41C1-BFE3-01A822562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530E4-021F-4F0B-8E7C-89DAAB3FE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B41C6-F77E-4A47-A321-0A7CF7481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03104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《橡胶硫化》PPT课件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橡胶硫化简介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橡胶硫化原理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橡胶硫化工艺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橡胶硫化设备与工具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橡胶硫化应用与实例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橡胶硫化的未来发展与挑战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橡胶硫化简介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" r="2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在橡胶加工过程中，将生胶与硫化剂和其他配合剂加热、加压，使生胶发生化学反应，转变为弹性较高的橡胶制品的过程。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在硫化过程中，橡胶分子之间发生交联反应，形成网状结构，使橡胶具有较高的弹性和耐热性。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硫化的定义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硫化反应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经过硫化处理，橡胶制品具有较高的弹性，能够承受较大的压力和摩擦力。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增强耐热性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硫化可以使橡胶制品具有较好的耐热性能，能够在高温环境下保持较好的性能。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经过硫化的橡胶制品具有较好的化学稳定性和耐老化性能，能够长期保持性能。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硫化技术的发展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随着人们对橡胶材料和硫化技术的不断深入研究，硫化技术不断得到改进和发展，提高了橡胶制品的性能和质量。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现代硫化技术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现代硫化技术采用了先进的工艺和设备，实现了自动化、智能化的生产方式，提高了生产效率和产品质量。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硫化技术的起源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硫化技术最早起源于19世纪中叶，当时人们发现硫化后的橡胶具有更好的弹性和耐热性。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硫化的历史与发展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橡胶硫化原理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橡胶的分子结构与硫化反应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橡胶的分子结构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橡胶分子链由碳、氢等元素组成，具有弹性。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硫化反应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在硫化过程中，橡胶分子与硫磺、促进剂等物质发生化学反应，使橡胶分子之间形成交联结构，提高橡胶的弹性和耐久性。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硫磺与橡胶分子中的不饱和碳碳双键发生反应，形成交联键。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硫磺与橡胶分子之间的反应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促进剂可以加速硫化反应的进行，提高硫化效率。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促进剂的作用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硫化过程中的化学反应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高弹性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硫化后的橡胶具有较高的弹性，能够承受较大的变形。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耐老化性能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硫化橡胶的耐老化性能较好，能够在不同环境下保持较长时间的稳定性。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加工性能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硫化橡胶易于加工，可以通过热压、注塑等工艺制成各种形状和规格的制品。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硫化橡胶的性能特点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橡胶硫化工艺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硫化温度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硫化温度是影响橡胶硫化效果的关键因素。温度过低，橡胶无法充分硫化，导致物理性能下降；温度过高，则会导致橡胶过度硫化，产生过度的交联，影响橡胶的性能。因此，选择合适的硫化温度是至关重要的。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硫化时间是另一个影响橡胶硫化效果的因素。硫化时间过短，橡胶无法充分硫化；硫化时间过长，则会导致橡胶过度硫化。因此，选择合适的硫化时间是保证橡胶性能的重要条件。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硫化温度与时间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硫化压力对橡胶的硫化和性能也有重要影响。在高温下，适当的压力可以促进橡胶分子间的交联，提高橡胶的物理性能。但过高的压力会导致橡胶产生变形和裂纹。因此，选择合适的硫化压力是必要的。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在橡胶硫化过程中，传热也是一个重要的因素。良好的传热可以保证橡胶各部分受热均匀，避免局部过热或过冷，从而保证硫化的质量和橡胶的性能。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硫化压力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硫化压力与传热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https://d.book118.com/228003104026006035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2024-09-13T21:11:50.336</cp:lastPrinted>
  <dcterms:created xsi:type="dcterms:W3CDTF">2024-09-13T13:11:50Z</dcterms:created>
  <dcterms:modified xsi:type="dcterms:W3CDTF">2024-09-13T13:11:52Z</dcterms:modified>
</cp:coreProperties>
</file>