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4E10D-457E-4197-806B-E9A1650F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9D9A5-CAA4-4A70-BB54-4E8925CE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D67CD-6829-4CDB-8249-7A49670B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E09A1-71CD-4951-A311-9CFDE27C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71A97-7984-4DB8-9016-CA540037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74F82-77F1-41D8-BFA8-C6A4DF48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D779D-1BBD-47E4-BA32-62E7C661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5651F-023A-469B-B7FB-3ED3BBE5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DABED-91AE-4B5B-8422-A93FD44D9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A8D81-334E-4356-B558-5699A88D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A21D7-FDCD-41F5-BFBD-9ADC8D982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4013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2023年车间安全生产年终总结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2023年车间安全生产工作回顾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安全生产成效分析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2024年安全生产工作计划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对2023年车间安全生产工作进行全面总结，分析存在的问题和不足，提出改进措施，为今后的安全生产工作提供参考和借鉴。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随着企业规模的不断扩大和生产设备的不断更新，车间安全生产面临越来越多的挑战和压力。为了保障员工的生命安全和企业的稳定发展，必须对安全生产工作进行全面总结和深入分析。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报告将逐一分析各项工作的开展情况、取得的成绩和存在的问题，并提出针对性的改进措施和建议。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本总结报告主要涉及2023年度车间安全生产工作的各个方面，包括安全制度建设、安全培训、设备维护、危险源管理等内容。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2023年车间安全生产工作回顾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安全操作规程执行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确保员工严格遵守安全操作规程，减少操作过程中的安全风险。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明确各级管理人员和员工的安全生产职责，确保责任到位。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安全监管与考核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定期对安全生产工作进行监管和考核，及时纠正违规行为。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在职员工安全培训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针对在职员工进行定期的安全培训，提高员工的安全意识和技能水平。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应急演练与预案培训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组织员工进行应急演练和预案培训，提高应对突发事件的能力。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确保新员工掌握基本的安全知识和技能，熟悉工作环境和设备。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安全培训开展情况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组织定期的安全检查，及时发现和消除设备、环境等方面的安全隐患。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隐患整改措施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隐患整改跟踪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针对检查发现的问题和隐患，制定整改措施并监督落实，确保整改效果。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对整改情况进行跟踪和复查，确保问题得到彻底解决。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安全检查及隐患整改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安全生产成效分析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通过收集2023年车间生产过程中的事故数据，统计各类事故发生的次数和频率，分析事故率的变化趋势。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事故率统计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将2023年的事故率与往年数据进行对比，评估安全生产工作的改进程度。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事故率对比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事故率统计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https://d.book118.com/228004013036006031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2024-09-08T02:17:55.760</cp:lastPrinted>
  <dcterms:created xsi:type="dcterms:W3CDTF">2024-09-07T18:17:55Z</dcterms:created>
  <dcterms:modified xsi:type="dcterms:W3CDTF">2024-09-07T18:17:57Z</dcterms:modified>
</cp:coreProperties>
</file>