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8AA09-E514-4A5F-8BE8-CA3227E64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F9A31-A6C8-4BA4-AAAD-265A90016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6B818-F59D-4FE0-840D-901D105DE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74E90-8B2B-4FCF-AA82-3D9393D6F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F710A3-E39F-48AD-B3CE-8E2F5BF18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3E07C1-E1F5-46D9-8502-3F3F36AD0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684C7-5352-4E31-891B-C7DECE86E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89A8E-1922-44D7-AADB-4ADAC153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A1528-BBE6-4E04-B451-ABF7343DD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C9EFE-3917-4CC5-8EED-01C4F9C31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91031-1D0B-4988-A18F-3D9DD7A7C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401406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学课件：教育与社会发展\n## 1. 教育与社会发展的关系概述\n### 1.1 教育对社会发展的促进作用\n### 1.2 社会发展对教育的需求与挑战\n### 1.3 教育与社会发展的互动关系\n## 2. 教育对经济发展的影响\n### 2.1 教育与人力资源开发\n### 2.2 教育与科技创新\n### 2.3 教育与产业结构升级\n## 3. 教育对社会公平与稳定的作用\n### 3.1 教育与收入分配公平\n### 3.2 教育与社会流动性\n### 3.3 教育与社会和谐稳定\n## 4. 教育与文化传承与创新\n### 4.1 教育与民族文化传承\n### 4.2 教育与文化交流与传播\n### 4.3 教育与文化创新\n## 5. 教育与环境可持续发展的关系\n### 5.1 教育与资源利用与保护\n### 5.2 教育与生态文明建设\n### 5.3 教育与环境可持续发展战略\n## 6. 教育与国际竞争力的提升\n### 6.1 教育与国际人才竞争\n### 6.2 教育与国际科技竞争\n### 6.3 教育与国际经济合作与竞争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教育学课件：教育与社会发展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 教育与社会发展的关系概述</a:t>
            </a:r>
            <a:endParaRPr/>
          </a:p>
        </p:txBody>
      </p:sp>
      <p:sp>
        <p:nvSpPr>
          <p:cNvPr id="13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提高国民素质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培养具有良好品德、健康身心和丰富知识技能的人才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提高全社会的道德水平和文明程度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促进人的全面发展和社会进步</a:t>
                </a:r>
                <a:endParaRPr/>
              </a:p>
            </p:txBody>
          </p:sp>
        </p:grpSp>
        <p:grpSp>
          <p:nvGrpSpPr>
            <p:cNvPr id="2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培养具有创新精神和创新能力的人才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推动科学技术的发展和应用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促进产业结构升级和经济增长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社会进步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培养具有社会责任感和公民意识的人才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促进社会公平与和谐稳定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推动社会制度和观念的变革与创新</a:t>
                </a:r>
                <a:endParaRPr/>
              </a:p>
            </p:txBody>
          </p:sp>
        </p:grpSp>
      </p:grpSp>
      <p:pic>
        <p:nvPicPr>
          <p:cNvPr id="2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教育对社会发展的促进作用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人力资源开发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人才培养的数量和质量需求不断增加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教育普及化和公平化的需求日益凸显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教育与经济发展的紧密结合和相互促进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教育体系需要适应科技创新的发展要求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培养具备创新精神和实践能力的人才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教育与科技创新的紧密结合和相互促进</a:t>
                </a:r>
                <a:endParaRPr/>
              </a:p>
            </p:txBody>
          </p:sp>
        </p:grpSp>
        <p:grpSp>
          <p:nvGrpSpPr>
            <p:cNvPr id="24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社会公平与稳定</a:t>
                </a:r>
                <a:endParaRPr/>
              </a:p>
            </p:txBody>
          </p:sp>
          <p:sp>
            <p:nvSpPr>
              <p:cNvPr id="25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教育需要促进社会公平和正义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缩小收入差距和减少贫困现象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教育与社会公平与稳定的紧密结合和相互促进</a:t>
                </a:r>
                <a:endParaRPr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社会发展对教育的需求与挑战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教育是社会发展的基础和动力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培养社会所需的人才和劳动者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推动科学技术的进步和创新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促进社会制度和文化的发展与传承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社会发展对教育提出新的要求和挑战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教育需要不断调整和改革以适应社会发展的需要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教育需要关注社会公平和正义问题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教育需要与经济发展、科技创新等社会领域紧密结合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教育与社会发展的互动关系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 教育对经济发展的影响</a:t>
            </a:r>
            <a:endParaRPr/>
          </a:p>
        </p:txBody>
      </p:sp>
      <p:sp>
        <p:nvSpPr>
          <p:cNvPr id="27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7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人才培养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培养具备一定技能和素质的劳动者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提高劳动者的生产率和创新能力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促进人力资源的优化配置和利用</a:t>
                </a:r>
                <a:endParaRPr/>
              </a:p>
            </p:txBody>
          </p:sp>
          <p:sp>
            <p:nvSpPr>
              <p:cNvPr id="28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教育普及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普及基础教育，提高国民文化素质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普及职业教育，提高劳动者技能水平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普及高等教育，培养高层次创新人才</a:t>
                </a:r>
                <a:endParaRPr/>
              </a:p>
            </p:txBody>
          </p:sp>
          <p:sp>
            <p:nvSpPr>
              <p:cNvPr id="28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教育公平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促进教育资源的均衡分配和公平利用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缩小城乡、区域和阶层之间的教育差距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保障每个人都有平等接受教育的机会</a:t>
                </a:r>
                <a:endParaRPr/>
              </a:p>
            </p:txBody>
          </p:sp>
          <p:sp>
            <p:nvSpPr>
              <p:cNvPr id="28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教育与人力资源开发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人才培养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培养具备创新精神和实践能力的人才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为科技创新提供强有力的人才支持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促进科技创新成果的转化和应用</a:t>
                </a:r>
                <a:endParaRPr/>
              </a:p>
            </p:txBody>
          </p:sp>
          <p:sp>
            <p:nvSpPr>
              <p:cNvPr id="29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科学研究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教育推动科学研究的开展和创新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为科技创新提供理论支持和方法指导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促进科学技术的发展和应用</a:t>
                </a:r>
                <a:endParaRPr/>
              </a:p>
            </p:txBody>
          </p:sp>
          <p:sp>
            <p:nvSpPr>
              <p:cNvPr id="30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教育培养具备技术创新能力的人才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为技术创新提供人才保障和智力支持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促进产业结构升级和经济增长</a:t>
                </a:r>
                <a:endParaRPr/>
              </a:p>
            </p:txBody>
          </p:sp>
          <p:sp>
            <p:nvSpPr>
              <p:cNvPr id="30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教育与科技创新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0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0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培养符合产业结构升级要求的人才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为产业结构调整提供人力资源保障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促进产业结构的优化和升级</a:t>
                </a:r>
                <a:endParaRPr/>
              </a:p>
            </p:txBody>
          </p:sp>
          <p:sp>
            <p:nvSpPr>
              <p:cNvPr id="3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</a:t>
                </a:r>
                <a:endParaRPr/>
              </a:p>
            </p:txBody>
          </p:sp>
        </p:grpSp>
        <p:grpSp>
          <p:nvGrpSpPr>
            <p:cNvPr id="31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教育推动技术创新和产业发展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为产业结构升级提供技术支持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促进新兴产业的发展和壮大</a:t>
                </a:r>
                <a:endParaRPr/>
              </a:p>
            </p:txBody>
          </p:sp>
          <p:sp>
            <p:nvSpPr>
              <p:cNvPr id="3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endParaRPr/>
              </a:p>
            </p:txBody>
          </p:sp>
        </p:grpSp>
        <p:grpSp>
          <p:nvGrpSpPr>
            <p:cNvPr id="31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教育推动服务业人才的培养和成长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为服务业发展提供人才支持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促进服务业结构的优化和升级</a:t>
                </a:r>
                <a:endParaRPr/>
              </a:p>
            </p:txBody>
          </p:sp>
          <p:sp>
            <p:nvSpPr>
              <p:cNvPr id="3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服务业发展</a:t>
                </a:r>
                <a:endParaRPr/>
              </a:p>
            </p:txBody>
          </p:sp>
        </p:grpSp>
      </p:grpSp>
      <p:pic>
        <p:nvPicPr>
          <p:cNvPr id="31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1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教育与产业结构升级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 教育对社会公平与稳定的作用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保障每个人都有平等接受教育的机会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缩小不同群体之间的教育差距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促进收入分配的公平和正义</a:t>
                </a:r>
                <a:endParaRPr/>
              </a:p>
            </p:txBody>
          </p:sp>
          <p:sp>
            <p:nvSpPr>
              <p:cNvPr id="1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教育机会公平</a:t>
                </a:r>
                <a:endParaRPr/>
              </a:p>
            </p:txBody>
          </p:sp>
        </p:grpSp>
        <p:grpSp>
          <p:nvGrpSpPr>
            <p:cNvPr id="1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教育资源公平</a:t>
                </a:r>
                <a:endParaRPr/>
              </a:p>
            </p:txBody>
          </p:sp>
          <p:sp>
            <p:nvSpPr>
              <p:cNvPr id="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促进教育资源的均衡分配和公平利用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缩小城乡、区域和阶层之间的教育差距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保障每个人都有平等接受教育的机会</a:t>
                </a:r>
                <a:endParaRPr/>
              </a:p>
            </p:txBody>
          </p:sp>
        </p:grpSp>
        <p:grpSp>
          <p:nvGrpSpPr>
            <p:cNvPr id="2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教育成果公平</a:t>
                </a:r>
                <a:endParaRPr/>
              </a:p>
            </p:txBody>
          </p:sp>
          <p:sp>
            <p:nvSpPr>
              <p:cNvPr id="2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通过教育提高个人能力和素质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为个人提供平等的发展机会和空间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促进收入分配的公平和正义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教育与收入分配公平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教育机会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教育为个人提供平等的发展机会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降低社会阶层间的壁垒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促进社会流动性的提高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提高教育质量，培养具备竞争力的人才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为个人提供更多的职业发展选择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促进社会流动性的提高</a:t>
                </a:r>
                <a:endParaRPr/>
              </a:p>
            </p:txBody>
          </p:sp>
          <p:pic>
            <p:nvPicPr>
              <p:cNvPr id="3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教育公平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保障每个人都有平等接受教育的机会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缩小不同群体之间的教育差距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促进社会流动性的提高</a:t>
                </a:r>
                <a:endParaRPr/>
              </a:p>
            </p:txBody>
          </p:sp>
          <p:pic>
            <p:nvPicPr>
              <p:cNvPr id="4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教育与社会流动性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4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4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5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社会认同</a:t>
                </a:r>
                <a:endParaRPr/>
              </a:p>
            </p:txBody>
          </p:sp>
          <p:sp>
            <p:nvSpPr>
              <p:cNvPr id="5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教育培养具有社会责任感和公民意识的人才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增强社会成员对社会的认同感和归属感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促进社会和谐稳定的发展</a:t>
                </a:r>
                <a:endParaRPr/>
              </a:p>
            </p:txBody>
          </p:sp>
        </p:grpSp>
        <p:grpSp>
          <p:nvGrpSpPr>
            <p:cNvPr id="5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5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社会矛盾化解</a:t>
                </a:r>
                <a:endParaRPr/>
              </a:p>
            </p:txBody>
          </p:sp>
          <p:sp>
            <p:nvSpPr>
              <p:cNvPr id="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教育提高个人素质和道德水平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减少社会矛盾和冲突的发生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促进社会和谐稳定的发展</a:t>
                </a:r>
                <a:endParaRPr/>
              </a:p>
            </p:txBody>
          </p:sp>
        </p:grpSp>
        <p:grpSp>
          <p:nvGrpSpPr>
            <p:cNvPr id="5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5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社会公正</a:t>
                </a:r>
                <a:endParaRPr/>
              </a:p>
            </p:txBody>
          </p:sp>
          <p:sp>
            <p:nvSpPr>
              <p:cNvPr id="6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教育促进收入分配的公平和正义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减少社会不公和不平等现象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促进社会和谐稳定的发展</a:t>
                </a:r>
                <a:endParaRPr/>
              </a:p>
            </p:txBody>
          </p: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教育与社会和谐稳定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https://d.book118.com/228004014067006041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教育学课件：教育与社会发展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2024-09-20T08:04:15.569</cp:lastPrinted>
  <dcterms:created xsi:type="dcterms:W3CDTF">2024-09-20T00:04:15Z</dcterms:created>
  <dcterms:modified xsi:type="dcterms:W3CDTF">2024-09-20T00:04:17Z</dcterms:modified>
</cp:coreProperties>
</file>