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94E89-CE24-4F81-8D69-CE4C9C23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FA0C3-7D8B-449B-8D62-A80A26810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AB032-6F83-402C-BAE1-0224AB0AF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4C958-0BA0-437E-8086-01A5AD859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B2008-6F48-4F29-9EDD-BB1C77D2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C5375-BD03-4468-B30E-C6C8AB934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C6305-081B-4B0D-8079-270663528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EE8A5-71BC-46C0-A976-2EDBF356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D56BB-C449-4D38-B6B3-E19A3A5F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B1B4B-D735-4FC0-BA24-9DBFC62DC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5ADA7-7517-44AB-BA63-1DBC20DBE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5006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2023-2028年版乳酸菌项目商业计划书大纲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乳酸菌市场需求增长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随着人们对健康饮食的关注度提高，对乳酸菌等益生菌的需求不断增长，市场前景广阔。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政府对食品工业的支持政策，鼓励企业研发和生产健康食品，为乳酸菌项目提供了良好的发展环境。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生物技术的不断发展，为乳酸菌的研发和生产提供了更高效、安全的技术手段。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提高乳酸菌产量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通过优化生产工艺和技术创新，提高乳酸菌的产量和品质，满足市场需求。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拓展销售渠道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建立多元化的销售渠道，包括线上、线下以及合作伙伴等，扩大市场份额。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加强品牌宣传和推广，提高乳酸菌产品的知名度和美誉度。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针对注重健康、品质和口感的高端消费者，提供高品质的乳酸菌产品。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在产品研发、生产工艺和品牌形象等方面形成差异化竞争优势，与竞争对手区分开来。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乳酸菌市场规模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随着人们对健康的关注度不断提高，乳酸菌市场规模不断扩大。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乳酸菌市场发展历程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乳酸菌市场经历了从起步到快速发展的过程，目前正处于成熟期。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乳酸菌是一类能利用可发酵碳水化合物产生大量乳酸的细菌的统称，广泛存在于自然界，具有维持人体微生态平衡的作用。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消费者对乳酸菌产品的需求主要来自于对健康的追求，特别是对肠道健康的关注。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随着消费者对乳酸菌产品的认知度提高，市场需求量呈逐年上升趋势。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消费者对乳酸菌产品的需求呈现多样化、个性化、品质化的特点。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乳酸菌市场需求分析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乳酸菌市场竞争激烈，主要竞争对手包括国内外知名品牌。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各品牌采取不同的竞争策略，如价格战、品牌推广、渠道拓展等。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在市场竞争中，拥有技术优势、品牌影响力、渠道优势的企业更容易获得竞争优势。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乳酸菌是一种有益于肠道健康的益生菌，具有调节肠道菌群、增强免疫力等多种功效。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乳酸菌产品种类丰富，包括乳酸菌饮料、乳酸菌发酵乳、乳酸菌固体饮料等，满足不同消费者的需求。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乳酸菌产品的生产工艺和配方不断优化，以提高产品的活菌数、稳定性及口感。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随着消费者对健康饮食的关注度不断提高，乳酸菌产品的市场需求呈现持续增长趋势。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健康益处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乳酸菌能促进肠道蠕动、改善便秘、增强免疫力等，对身体健康具有多种益处。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经过特殊工艺处理的乳酸菌产品口感酸甜可口，符合大众口味。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乳酸菌产品优势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以年轻人为主要消费群体，特别是关注健康、追求品质生活的群体。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中高端市场，提供高性价比的产品。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线上电商平台、线下超市及专卖店等多元化销售渠道。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乳酸菌产品市场定位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通过超市、便利店等实体零售渠道销售产品，提高产品覆盖面。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与相关企业合作，共同开拓市场，扩大销售渠道。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利用电商平台、社交媒体平台等线上渠道进行产品推广和销售。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通过电视、网络、户外等多种广告形式宣传产品，提高品牌知名度和美誉度。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举办促销活动，如打折、满减、赠品等，吸引消费者购买。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组织公关活动，如赞助、公益活动等，提升企业形象和品牌形象。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通过多种营销手段，提高乳酸菌产品的知名度和美誉度，树立品牌形象。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提高品牌知名度和美誉度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通过开拓市场、增加销售渠道等手段，扩大乳酸菌产品的市场份额。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通过多种营销手段，提高乳酸菌产品的销售额，实现商业价值。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制定详细的生产流程，包括原材料采购、生产工艺、设备配置等环节，确保生产过程的高效、稳定。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通过优化生产工艺、提高设备利用率、降低原材料消耗等方式，降低生产成本，提高产品竞争力。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建立完善的安全管理制度，加强员工安全培训，确保生产过程的安全可控。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https://d.book118.com/228005006064006027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2024-09-05T09:01:16.497</cp:lastPrinted>
  <dcterms:created xsi:type="dcterms:W3CDTF">2024-09-05T01:01:16Z</dcterms:created>
  <dcterms:modified xsi:type="dcterms:W3CDTF">2024-09-05T01:01:18Z</dcterms:modified>
</cp:coreProperties>
</file>