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15AB0F-EAE1-4BA2-8962-C9B6416AD0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2B2DA6-3FCD-4FB9-9C1A-2C07AFF40A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F4C521-D8FF-40D5-B422-6FF109D887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ED4EEFF-894D-4F22-909D-62B6280086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19A628-A6A8-4FA2-801A-C5E490A706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DD8E9B-1394-485D-BEBA-E6CCC8F876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FDB804-0806-4CB3-9990-5229FFFE70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E035F6-E4B9-44DA-9B46-83A1FB5CF1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A813A7-EFEC-4346-AB36-03AAE8DD6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A8F32B-435B-4F1C-911A-BE95EF339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7EED6F-6FC4-47D2-88F6-0161661919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007037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《拉氏变换详解》ppt课件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7" name="AutoShape 7"/>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拉普拉斯变换的定义</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拉普拉斯变换的应用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拉普拉斯变换的积分性质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拉普拉斯变换的收敛域</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拉普拉斯变换的特性</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拉普拉斯变换的实例分析</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拉普拉斯变换的定义</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拉普拉斯变换是一种将时域函数转换为复平面上的频域函数的数学工具。</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它通过将时域函数乘以衰减因子，然后对结果进行积分，得到该函数的拉普拉斯变换。</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拉普拉斯变换在复平面上表示为复数，其中实部表示频率，虚部表示相位。</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51193" y="1864630"/>
            <a:ext cx="1981395" cy="1981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2575" y="1864630"/>
            <a:ext cx="1983513" cy="1981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51193" y="3581415"/>
            <a:ext cx="1981395" cy="198120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842575" y="3581415"/>
            <a:ext cx="1981200" cy="1981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3624072" y="2766441"/>
            <a:ext cx="366236" cy="366236"/>
            <a:chOff x="3624072" y="2766441"/>
            <a:chExt cx="366236" cy="366236"/>
          </a:xfrm>
        </p:grpSpPr>
        <p:sp>
          <p:nvSpPr>
            <p:cNvPr id="7" name="AutoShape 7"/>
            <p:cNvSpPr/>
            <p:nvPr/>
          </p:nvSpPr>
          <p:spPr>
            <a:xfrm rot="18900000">
              <a:off x="3624072" y="2766441"/>
              <a:ext cx="366236" cy="366236"/>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3626168" y="4474750"/>
            <a:ext cx="361950" cy="368332"/>
            <a:chOff x="3626168" y="4474750"/>
            <a:chExt cx="361950" cy="368332"/>
          </a:xfrm>
        </p:grpSpPr>
        <p:sp>
          <p:nvSpPr>
            <p:cNvPr id="9" name="AutoShape 9"/>
            <p:cNvSpPr/>
            <p:nvPr/>
          </p:nvSpPr>
          <p:spPr>
            <a:xfrm rot="18900000">
              <a:off x="3626168" y="4474750"/>
              <a:ext cx="361950" cy="368332"/>
            </a:xfrm>
            <a:prstGeom prst="halfFram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7946707" y="2652141"/>
            <a:ext cx="366236" cy="364141"/>
            <a:chOff x="7946707" y="2652141"/>
            <a:chExt cx="366236" cy="364141"/>
          </a:xfrm>
        </p:grpSpPr>
        <p:sp>
          <p:nvSpPr>
            <p:cNvPr id="11" name="AutoShape 11"/>
            <p:cNvSpPr/>
            <p:nvPr/>
          </p:nvSpPr>
          <p:spPr>
            <a:xfrm rot="8100000">
              <a:off x="7946707" y="2652141"/>
              <a:ext cx="366236" cy="364141"/>
            </a:xfrm>
            <a:prstGeom prst="halfFram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7900225" y="4476845"/>
            <a:ext cx="366236" cy="366236"/>
            <a:chOff x="7900225" y="4476845"/>
            <a:chExt cx="366236" cy="366236"/>
          </a:xfrm>
        </p:grpSpPr>
        <p:sp>
          <p:nvSpPr>
            <p:cNvPr id="13" name="AutoShape 13"/>
            <p:cNvSpPr/>
            <p:nvPr/>
          </p:nvSpPr>
          <p:spPr>
            <a:xfrm rot="8100000">
              <a:off x="7900225" y="4476845"/>
              <a:ext cx="366236" cy="366236"/>
            </a:xfrm>
            <a:prstGeom prst="halfFram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574173" y="1864630"/>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1">
                    <a:alpha val="100000"/>
                  </a:schemeClr>
                </a:solidFill>
                <a:latin typeface="Microsoft Yahei"/>
                <a:ea typeface="Microsoft Yahei"/>
                <a:cs typeface="Microsoft Yahei"/>
              </a:rPr>
              <a:t>线性性质</a:t>
            </a:r>
          </a:p>
        </p:txBody>
      </p:sp>
      <p:sp>
        <p:nvSpPr>
          <p:cNvPr id="15" name="TextBox 15"/>
          <p:cNvSpPr txBox="1"/>
          <p:nvPr/>
        </p:nvSpPr>
        <p:spPr>
          <a:xfrm>
            <a:off x="799768" y="2262610"/>
            <a:ext cx="262225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若 $f(t)$ 和 $g(t)$ 的拉普拉斯变换分别为 $F(s)$ 和 $G(s)$，则 $aF(s) + bG(s)$ 的拉普拉斯变换为 $aF(s) + bG(s)$。</a:t>
            </a:r>
          </a:p>
        </p:txBody>
      </p:sp>
      <p:sp>
        <p:nvSpPr>
          <p:cNvPr id="16" name="TextBox 16"/>
          <p:cNvSpPr txBox="1"/>
          <p:nvPr/>
        </p:nvSpPr>
        <p:spPr>
          <a:xfrm>
            <a:off x="1574173" y="3934934"/>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80000"/>
              </a:lnSpc>
              <a:spcBef>
                <a:spcPts val="375"/>
              </a:spcBef>
            </a:pPr>
            <a:r>
              <a:rPr lang="en-US" sz="1575" b="1">
                <a:solidFill>
                  <a:schemeClr val="accent4">
                    <a:alpha val="100000"/>
                  </a:schemeClr>
                </a:solidFill>
                <a:latin typeface="Microsoft Yahei"/>
                <a:ea typeface="Microsoft Yahei"/>
                <a:cs typeface="Microsoft Yahei"/>
              </a:rPr>
              <a:t>时移性质</a:t>
            </a:r>
          </a:p>
        </p:txBody>
      </p:sp>
      <p:sp>
        <p:nvSpPr>
          <p:cNvPr id="17" name="TextBox 17"/>
          <p:cNvSpPr txBox="1"/>
          <p:nvPr/>
        </p:nvSpPr>
        <p:spPr>
          <a:xfrm>
            <a:off x="802648" y="4332914"/>
            <a:ext cx="2619375" cy="133149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若 $f(t)$ 的拉普拉斯变换为 $F(s)$，则 $f(at)$ 的拉普拉斯变换为 $F(a^{-1}s)$。</a:t>
            </a:r>
          </a:p>
        </p:txBody>
      </p:sp>
      <p:sp>
        <p:nvSpPr>
          <p:cNvPr id="18" name="TextBox 18"/>
          <p:cNvSpPr txBox="1"/>
          <p:nvPr/>
        </p:nvSpPr>
        <p:spPr>
          <a:xfrm>
            <a:off x="8519601" y="1864630"/>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频移性质</a:t>
            </a:r>
          </a:p>
        </p:txBody>
      </p:sp>
      <p:sp>
        <p:nvSpPr>
          <p:cNvPr id="19" name="TextBox 19"/>
          <p:cNvSpPr txBox="1"/>
          <p:nvPr/>
        </p:nvSpPr>
        <p:spPr>
          <a:xfrm>
            <a:off x="8519601" y="2262610"/>
            <a:ext cx="2619375" cy="13473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若 $f(t)$ 的拉普拉斯变换为 $F(s)$，则 $f(t)e^{ats}$ 的拉普拉斯变换为 $F(s - a)$。</a:t>
            </a:r>
          </a:p>
        </p:txBody>
      </p:sp>
      <p:sp>
        <p:nvSpPr>
          <p:cNvPr id="20" name="TextBox 20"/>
          <p:cNvSpPr txBox="1"/>
          <p:nvPr/>
        </p:nvSpPr>
        <p:spPr>
          <a:xfrm>
            <a:off x="8519601" y="3934934"/>
            <a:ext cx="1847850"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微分性质</a:t>
            </a:r>
          </a:p>
        </p:txBody>
      </p:sp>
      <p:sp>
        <p:nvSpPr>
          <p:cNvPr id="21" name="TextBox 21"/>
          <p:cNvSpPr txBox="1"/>
          <p:nvPr/>
        </p:nvSpPr>
        <p:spPr>
          <a:xfrm>
            <a:off x="8519601" y="4332914"/>
            <a:ext cx="2619375" cy="133149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若 $f(t)$ 的拉普拉斯变换为 $F(s)$，则 $f'(t)$ 的拉普拉斯变换为 $-sF(s)$。</a:t>
            </a:r>
          </a:p>
        </p:txBody>
      </p:sp>
      <p:grpSp>
        <p:nvGrpSpPr>
          <p:cNvPr id="22" name="Group 22"/>
          <p:cNvGrpSpPr/>
          <p:nvPr/>
        </p:nvGrpSpPr>
        <p:grpSpPr>
          <a:xfrm>
            <a:off x="4719762" y="2575338"/>
            <a:ext cx="806157" cy="502634"/>
            <a:chOff x="4719762" y="2575338"/>
            <a:chExt cx="806157" cy="502634"/>
          </a:xfrm>
        </p:grpSpPr>
        <p:sp>
          <p:nvSpPr>
            <p:cNvPr id="23" name="TextBox 23"/>
            <p:cNvSpPr txBox="1"/>
            <p:nvPr/>
          </p:nvSpPr>
          <p:spPr>
            <a:xfrm>
              <a:off x="4719762" y="257533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01</a:t>
              </a:r>
            </a:p>
          </p:txBody>
        </p:sp>
      </p:grpSp>
      <p:grpSp>
        <p:nvGrpSpPr>
          <p:cNvPr id="24" name="Group 24"/>
          <p:cNvGrpSpPr/>
          <p:nvPr/>
        </p:nvGrpSpPr>
        <p:grpSpPr>
          <a:xfrm>
            <a:off x="4738812" y="4320698"/>
            <a:ext cx="806157" cy="502634"/>
            <a:chOff x="4738812" y="4320698"/>
            <a:chExt cx="806157" cy="502634"/>
          </a:xfrm>
        </p:grpSpPr>
        <p:sp>
          <p:nvSpPr>
            <p:cNvPr id="25" name="TextBox 25"/>
            <p:cNvSpPr txBox="1"/>
            <p:nvPr/>
          </p:nvSpPr>
          <p:spPr>
            <a:xfrm>
              <a:off x="4738812" y="432069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02</a:t>
              </a:r>
            </a:p>
          </p:txBody>
        </p:sp>
      </p:grpSp>
      <p:grpSp>
        <p:nvGrpSpPr>
          <p:cNvPr id="26" name="Group 26"/>
          <p:cNvGrpSpPr/>
          <p:nvPr/>
        </p:nvGrpSpPr>
        <p:grpSpPr>
          <a:xfrm>
            <a:off x="6440778" y="2594388"/>
            <a:ext cx="806157" cy="502634"/>
            <a:chOff x="6440778" y="2594388"/>
            <a:chExt cx="806157" cy="502634"/>
          </a:xfrm>
        </p:grpSpPr>
        <p:sp>
          <p:nvSpPr>
            <p:cNvPr id="27" name="TextBox 27"/>
            <p:cNvSpPr txBox="1"/>
            <p:nvPr/>
          </p:nvSpPr>
          <p:spPr>
            <a:xfrm>
              <a:off x="6440778" y="259438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03</a:t>
              </a:r>
            </a:p>
          </p:txBody>
        </p:sp>
      </p:grpSp>
      <p:grpSp>
        <p:nvGrpSpPr>
          <p:cNvPr id="28" name="Group 28"/>
          <p:cNvGrpSpPr/>
          <p:nvPr/>
        </p:nvGrpSpPr>
        <p:grpSpPr>
          <a:xfrm>
            <a:off x="6431253" y="4320698"/>
            <a:ext cx="806157" cy="502634"/>
            <a:chOff x="6431253" y="4320698"/>
            <a:chExt cx="806157" cy="502634"/>
          </a:xfrm>
        </p:grpSpPr>
        <p:sp>
          <p:nvSpPr>
            <p:cNvPr id="29" name="TextBox 29"/>
            <p:cNvSpPr txBox="1"/>
            <p:nvPr/>
          </p:nvSpPr>
          <p:spPr>
            <a:xfrm>
              <a:off x="6431253" y="4320698"/>
              <a:ext cx="806157" cy="50263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微软雅黑"/>
                  <a:ea typeface="微软雅黑"/>
                  <a:cs typeface="微软雅黑"/>
                </a:rPr>
                <a:t>04</a:t>
              </a:r>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拉普拉斯变换的性质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3000" b="13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拉普拉斯逆变换在实数轴上表示为时间函数，用于描述系统的动态行为。</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拉普拉斯逆变换是将频域函数转换为时域函数的数学工具。</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它通过将频域函数乘以适当的衰减因子，然后对结果进行积分，得到该函数的拉普拉斯逆变换。</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拉普拉斯变换的逆变换</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拉普拉斯变换的应用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求解常系数线性微分方程</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对于常系数线性微分方程，拉普拉斯变换可以将其转换为代数方程，方便求解。</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求解非常数初值问题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对于非常数初值问题，拉普拉斯变换可以通过将问题转化为求解积分方程来求解。</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解决初值问题</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拉普拉斯变换可以用于求解初值问题，通过将微分方程转换为代数方程，简化求解过程。</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在微分方程中的应用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系统稳定性分析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通过拉普拉斯变换，可以分析控制系统的稳定性，判断系统是否能够稳定运行。</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系统响应分析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利用拉普拉斯变换，可以分析控制系统的响应特性，如超调和调节时间等。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控制系统设计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在控制系统设计中，拉普拉斯变换可以帮助确定系统传递函数，进而设计控制器。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在控制系统中的应用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信号的频谱分析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通过拉普拉斯变换，可以对信号进行频谱分析，了解信号的频率成分。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信号滤波与降噪</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利用拉普拉斯变换，可以对信号进行滤波和降噪处理，提高信号质量。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信号的合成与重建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通过拉普拉斯变换，可以将多个简单信号合成为复杂信号，或者将复杂信号分解为多个简单信号。</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在信号处理中的应用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拉普拉斯变换的积分性质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1193" r="1119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线性性质</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若 $f(t)$ 和 $g(t)$ 的拉普拉斯变换分别为 $F(s)$ 和 $G(s)$，则 $a f(t) + b g(t)$ 的拉普拉斯变换为 $a F(s) + b G(s)$。</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应用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线性性质使得拉普拉斯变换在处理复杂的函数时，可以将问题分解为简单的部分，简化计算。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线性性质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积分性质</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若 $f(t)$ 的拉普拉斯变换为 $F(s)$，则 $int_{0}^{infty} f(t) dt$ 的拉普拉斯变换为 $- frac{1}{s} F(s)$。</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应用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积分性质在求解初值问题和极值问题时非常有用，可以方便地得到原函数的表达式。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https://d.book118.com/228007037125006025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2024-09-02T14:30:46.993</cp:lastPrinted>
  <dcterms:created xsi:type="dcterms:W3CDTF">2024-09-02T06:30:47Z</dcterms:created>
  <dcterms:modified xsi:type="dcterms:W3CDTF">2024-09-02T06:30:49Z</dcterms:modified>
</cp:coreProperties>
</file>