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008CA-596F-4BFF-919C-1ED5A9C3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F8B59-3EB2-4D4E-B03C-83009A70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BE0C2-7E2B-4AC2-B3B3-C91BD3A3D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D3AE0-E0DF-4AD6-8C6D-1447EDC13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3998A-384B-4E3A-8976-ACF73AB19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99300-9320-4D14-BAB2-F503B8FF6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E3C85-DF28-4768-ACC1-D547A86E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1485F-264D-4657-B50D-6A0E31F5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7741D-D268-4335-AAC2-BBFC7E2E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F4855-875A-4DDA-A28E-7E518475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C701C-53B3-44E0-A6AC-8C5D23D0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110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营销解决的问题及对策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营销面临的问题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2" r="23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随着经济全球化的发展，市场竞争日益激烈，企业需要不断创新和改进营销策略以获得竞争优势。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在新的市场环境下，企业面临着诸多营销挑战，如品牌建设、市场份额提升、客户关系管理等。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营销是指企业通过一系列活动，识别、预测并满足消费者需求，以实现企业目标的过程。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有效的营销可以帮助企业建立品牌形象、提高市场份额、增加销售额，从而实现可持续发展。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营销面临的问题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市场竞争激烈是营销面临的首要问题，企业需要采取有效的策略来提升品牌知名度和市场份额。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随着市场的不断扩大和竞争的加剧，企业需要面对来自同行业的竞争对手，争夺有限的客户资源。为了在竞争中脱颖而出，企业需要制定有针对性的营销策略，提升品牌知名度和美誉度，扩大市场份额。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客户需求多样化对企业精准满足客户需求提出了更高的要求，企业需要深入了解客户的需求和偏好，并提供个性化的产品和服务。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不同客户的需求和偏好各不相同，企业需要对市场进行细分，识别不同客户群体的需求，提供个性化的产品和服务。同时，企业还需要建立有效的客户关系管理系统，及时收集和分析客户反馈，优化产品和服务。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产品同质化严重导致企业难以形成差异化竞争优势，企业需要创新产品和服务，提升品牌特色和差异化。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市场上同质化产品和服务众多，企业需要不断创新产品和服务，提供独特的功能和特点，满足客户的个性化需求。同时，企业还需要加强品牌建设，提升品牌形象和知名度，形成独特的品牌竞争优势。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营销渠道单一限制了企业的市场覆盖范围和销售业绩，企业需要拓展多元化的营销渠道，提高市场覆盖率和销售业绩。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单一的营销渠道难以满足市场的广泛需求，企业需要拓展线上和线下营销渠道，包括社交媒体、电商平台、实体店铺等。通过多元化的营销渠道，企业可以提高市场覆盖率和销售业绩，提升品牌知名度和美誉度。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营销渠道单一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对策与解决方案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通过明确企业在市场中的定位，制定差异化的竞争策略，以区别于竞争对手。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首先，企业需要了解市场和竞争对手的情况，明确自身的优势和劣势。然后，根据目标客户的需求和偏好，选择一个独特的市场定位，并制定相应的产品、价格、渠道和促销策略。通过这种方式，企业可以在市场中树立自己的品牌形象，提高知名度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市场定位与差异化战略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https://d.book118.com/228011107117006036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2024-09-16T05:13:23.595</cp:lastPrinted>
  <dcterms:created xsi:type="dcterms:W3CDTF">2024-09-15T21:13:23Z</dcterms:created>
  <dcterms:modified xsi:type="dcterms:W3CDTF">2024-09-15T21:13:25Z</dcterms:modified>
</cp:coreProperties>
</file>