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901C63-2BD9-46A9-9742-F5410CC0D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BBFB7F-D4CD-40AE-815C-F11EED13ED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4126D-FFC2-47B8-ADF9-389047910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F9199E-18E1-4677-BC75-EE881D7D4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77F4C1-F967-47CB-BB59-120503EF6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E8EBFD-A7E3-4893-9BC7-524DF68B4E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01CDF3-CE54-4D18-80E0-0F823882E3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82335B-593F-4338-9C0A-F73BB0DB2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F7570D-B68F-4445-B01F-C1B2ED6A47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E6BC02-E140-4F63-942B-DA76E8526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2FBB1B-0734-40AA-BD26-C215E05C7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01114200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物业管理的前期准备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前期准备概述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物业管理市场调研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物业管理方案制定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物业管理团队组建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物业管理资源准备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物业管理前期沟通协调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前期准备概述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物业管理前期准备是指在物业项目交付使用前，为确保项目的顺利运营和提供优质服务而进行的一系列准备工作。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前期准备是物业管理的基础，对于确保项目的顺利交接、提高服务质量、降低运营成本具有重要意义。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241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562298" y="4664385"/>
            <a:ext cx="333292" cy="3332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95936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0450" y="4664385"/>
            <a:ext cx="333292" cy="33329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806088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25297" y="4664385"/>
            <a:ext cx="333292" cy="3332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85783" y="2050476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04990" y="4683160"/>
            <a:ext cx="333292" cy="33329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40911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36192" y="2731008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确保物业项目按时交付使用，满足业主和租户的需求。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006374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96223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973551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01028" y="2705321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建立完善的物业管理体系，确保项目的长期稳定运营。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90876" y="2705321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提高服务质量，提升业主和租户的满意度。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980723" y="2705321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降低运营成本，提高项目的经济效益。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前期准备的目标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组织实施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按照计划逐步推进各项准备工作，包括人员招聘与培训、物资采购、制度建设等。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调研与分析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对项目进行深入了解，包括项目的规模、特点、业主和租户需求等。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制定前期准备计划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根据调研结果，制定详细的前期准备计划，明确各项工作的责任人、完成时间和所需资源。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检查与评估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对前期准备工作的完成情况进行检查和评估，确保各项工作达到预期目标。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调整与优化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根据检查评估结果，对前期准备工作进行调整和优化，为项目的顺利交接和运营奠定基础。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前期准备的工作流程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物业管理市场调研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046" r="18046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了解目标市场的物业管理现状和发展趋势，包括市场规模、竞争格局、政策法规等方面。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分析目标市场的消费者需求和偏好，包括物业服务类型、价格敏感度、品牌认知度等。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评估目标市场的商业机会和潜在风险，包括市场份额、增长潜力、法律法规限制等。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调研目的和内容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实施调研，收集数据和信息，确保数据的准确性和完整性。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选择合适的调研方法，包括问卷调查、访谈、观察等。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确定调研目标和范围，明确需要收集的信息和数据类型。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设计调研问卷或访谈提纲，确保问题的针对性和有效性。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对收集的数据和信息进行整理和分析，提取有用的信息和洞察。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调研方法和步骤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0549" r="1054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调研结果分析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对调研结果进行描述性统计分析，包括数据分布、频数分析等。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运用适当的统计方法进行推断性分析，如假设检验、方差分析等。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结合行业趋势和市场环境对调研结果进行解读和预测。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根据分析结果制定相应的市场策略和业务计划。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物业管理方案制定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74" r="77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国家相关法律法规、行业标准、项目特点等。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合理性、可行性、前瞻性、可持续性。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方案制定依据和原则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依据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包括物业管理服务范围、服务标准、服务流程、人员配置、费用预算等。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一般分为总则、服务内容、服务标准、服务流程、人员配置、费用预算、附则等章节。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方案内容和结构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https://d.book118.com/228011142003006042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2024-09-20T22:50:20.628</cp:lastPrinted>
  <dcterms:created xsi:type="dcterms:W3CDTF">2024-09-20T14:50:20Z</dcterms:created>
  <dcterms:modified xsi:type="dcterms:W3CDTF">2024-09-20T14:50:22Z</dcterms:modified>
</cp:coreProperties>
</file>