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B924B-A3D2-4973-9E3F-0E13732A4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FCC25-F4A4-4EF7-B05D-026B4850F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2ECE4-4471-436D-8E57-BEE5D689F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F3882-22DA-4DEF-9AAF-FF314EEBE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82176-3D38-4312-847A-8DBE264F8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A66BD-85B3-4465-AEAC-097671F0F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45BE02-FC5C-4576-A1E1-8C028F39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EFE02-EDF7-49A3-90A2-26E3E0ADA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2DC7D-9ECA-4810-B1C2-661D326E9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8C009-5ED5-4BA8-9C10-8E9390AC9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4A6D7-610A-4278-AA8F-DFBF90585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203404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概率论与统计引论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随机变量数字特征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统计量及其抽样分布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概率论基本概念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所有可能结果的集合，通常用Ω表示。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样本空间的子集，即某些可能结果的集合。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只包含一个样本点的事件，是最简单的事件。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基本事件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样本空间和空集分别表示必然发生和不可能发生的事件。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必然事件和不可能事件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事件发生的可能性大小的度量，通常用P表示。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概率性质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非负性、规范性、可列可加性等。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等可能概型，适用于有限个样本点且每个样本点发生的可能性相同的情况。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适用于无限个样本点且每个样本点发生的可能性相同的情况，如抛硬币、掷骰子等。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乘法公式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独立性的应用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在给定条件下，某事件发生的概率。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两个事件相互独立，即一个事件的发生不影响另一个事件的发生概率。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计算多个事件同时发生的概率。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在概率计算中，独立性可以大大简化计算过程。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若事件B能表示为若干互不相容的事件A1, A2, …, An的和，则事件B发生的概率为各事件Ai发生的概率与在Ai发生的条件下B发生的条件概率的乘积之和。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3608" r="236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在全概率公式的基础上，当已知事件B发生的概率和各个事件Ai发生的概率以及在Ai发生的条件下B发生的条件概率时，可以求出在事件B发生的条件下，各个事件Ai发生的后验概率。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在统计学和机器学习中，贝叶斯公式被广泛应用于分类、预测和决策等问题中。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全概率公式和贝叶斯公式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设随机试验的样本空间为S={e}，X=X{e}是定义在样本空间S上的实值单值函数。称X=X{e}为随机变量。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根据随机变量可能取值的性质，可以分为离散型随机变量和连续型随机变量。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随机变量概念及分类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分布律的定义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对于一个离散型随机变量X，其所有可能取的值xi(i=1,2,...)与取这些值的概率P{X=xi}所构成的序列{xi,P{X=xi}}称为X的分布律。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分布律的性质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非负性、规范性、可列可加性。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常见的离散型随机变量分布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二项分布、泊松分布、超几何分布等。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离散型随机变量分布律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如果对于随机变量X的分布函数F(x)，存在非负函数f(x)，使对于任意实数x有F(x)=∫f(t)dt(积分下限是-∞，上限是x)，则称X为连续型随机变量，f(x)称为X的概率密度函数。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概率密度函数的性质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非负性、规范性、在个别点上的取值不影响随机变量的分布。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常见的连续型随机变量分布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正态分布、均匀分布、指数分布等。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随机变量函数的定义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设X是一个随机变量，y=g(x)是实数域上的函数，则Y=g(X)称为随机变量X的函数。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随机变量函数的分布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当X为离散型随机变量时，可以通过分布律求解Y的分布律；当X为连续型随机变量时，可以通过概率密度函数和变换公式求解Y的概率密度函数。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多维随机变量及其分布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联合分布函数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描述二维随机变量取值情况的函数，给出随机变量落在某个区域内的概率。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联合概率密度函数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对于连续型二维随机变量，通过联合概率密度函数描述其分布特性。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联合分布律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对于离散型二维随机变量，通过联合分布律给出随机变量取各个值的概率。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二维随机变量联合分布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二维随机变量中，一个随机变量取值的概率分布，不考虑另一个随机变量的影响。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在给定一个随机变量取值的条件下，另一个随机变量的概率分布。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条件分布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对于连续型二维随机变量，通过积分得到边缘概率密度函数和条件概率密度函数。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边缘概率密度函数与条件概率密度函数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边缘分布与条件分布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相互独立的定义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两个随机变量的取值互不影响，即一个随机变量的取值不会改变另一个随机变量的分布。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相互独立的性质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相互独立的随机变量具有一些重要的性质，如和的分布、积的分布等。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相互独立的判定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通过协方差、相关系数等统计量判断两个随机变量是否相互独立。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相互独立随机变量组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https://d.book118.com/228012034047006037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2024-09-17T03:35:27.840</cp:lastPrinted>
  <dcterms:created xsi:type="dcterms:W3CDTF">2024-09-16T19:35:27Z</dcterms:created>
  <dcterms:modified xsi:type="dcterms:W3CDTF">2024-09-16T19:35:30Z</dcterms:modified>
</cp:coreProperties>
</file>