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22852-FF30-44AA-A06F-DE88719A7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0E902-9A8C-474F-889F-C2D83C216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867E4-89E7-445A-B78B-EA3BB591F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4FF86-64F7-4528-B6D1-82B3DBFB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C596B-5BCA-4768-BB41-137FA33C4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81D38-2370-4D8D-81DC-ED42EA602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55A8B-9106-4D96-923C-D874DF3C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3F3D0-412D-41A7-92C7-A5C9BA7D9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27C9C-C92F-4707-A81B-7A4CC3284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08CC5-B915-4E76-8DD1-164361C56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A1B1C-3F28-46B6-B030-247D98770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2044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护理暖心服务内容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暖心服务理念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暖心服务流程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暖心服务项目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暖心服务措施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暖心服务效果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暖心服务理念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关爱患者，以人为本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始终关注患者的需求和感受，以提供人性化的护理服务为宗旨。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诚信服务，质量至上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坚持诚信原则，不断提升服务质量，确保患者安全与舒适。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持续改进，追求卓越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不断优化服务流程，提高服务水平，为患者提供卓越的护理体验。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服务宗旨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通过优质的暖心服务，增强患者的就医体验，提高患者满意度。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加强医护患之间的沟通与交流，建立互信互助的关系。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促进医护患沟通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确保患者在治疗期间的安全与健康，降低并发症发生率。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保障患者安全与健康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尊重与关爱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尊重患者的隐私和人格尊严，关爱患者的身心健康。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及时与有效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确保服务及时、有效，满足患者的紧急需求。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专业与规范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遵循护理专业规范，提供专业、规范的护理服务。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暖心服务流程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通过沟通、观察等方式了解客户的需求、期望和特殊要求，为提供个性化服务打下基础。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制定服务计划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根据客户需求和实际情况，制定详细的服务计划，包括服务时间、人员安排、所需物品等。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准备所需物品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根据服务计划，准备所需的护理用品、设备、器材等，确保服务过程中所需的物资齐全。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提供专业护理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根据客户需求，提供专业的护理服务，包括日常照护、病情观察、健康指导等，确保客户得到全面周到的护理。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保持良好沟通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与服务对象保持良好的沟通，及时了解他们的需求和意见，同时给予积极的反馈和建议。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在服务过程中，密切关注客户的反应和需求，及时调整服务内容和方式，确保客户舒适满意。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服务中细节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在服务结束后，及时对客户进行回访，了解他们对服务的满意度和意见，以便不断改进服务质量。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通过回访收集客户对服务过程和结果的反馈意见，作为改进服务的依据。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对于需要持续关注的客户，建立跟进机制，定期了解他们的健康状况和服务需求，提供必要的支持和帮助。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服务后回访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暖心服务项目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根据患者的年龄、性别、病情、生活习惯等，提供个性化的护理方案。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个性化护理服务旨在满足患者的特殊需求，提供符合其个人情况的护理措施。例如，对于长期卧床的患者，提供定期翻身、拍背等服务，以预防褥疮和肺部感染。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https://d.book118.com/228012044127006031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2024-09-08T21:56:29.823</cp:lastPrinted>
  <dcterms:created xsi:type="dcterms:W3CDTF">2024-09-08T13:56:29Z</dcterms:created>
  <dcterms:modified xsi:type="dcterms:W3CDTF">2024-09-08T13:56:31Z</dcterms:modified>
</cp:coreProperties>
</file>