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0D504D-50ED-4089-9318-070CE5317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67A9D9-661B-4CB8-B105-AB3A339FF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A5826C-BE95-41C9-9D52-7D83613C4B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F718F0-09C2-4C32-A71E-9666579ADF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7D1C4F-47FD-4734-B17D-CDF0473278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B3C9CD-1138-433E-9C4D-1EFBE5C0B2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59A374-FBA9-455E-BEF7-2C76AFDDC7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93DD2A-200D-40E2-BBD4-B01B802E98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41C7D7-8518-4B72-A211-EADD83B3FA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B1A00E-DD02-4C56-803B-E84D5BA50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DE9146-360A-4DB5-9804-43F3FF305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1205014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无形资产审计讲义</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无形资产审计概述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无形资产评估方法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无形资产审计实务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无形资产风险管理与内部控制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无形资产审计案例分析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无形资产审计概述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无形资产是指企业所拥有的没有实物形态的可辨认的非货币性资产，包括专利权、商标权、著作权、非专利技术、土地使用权、特许权等。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形资产是指企业所拥有的没有实物形态的可辨认的非货币性资产，如专利权、商标权、著作权、非专利技术、土地使用权、特许权等。这些资产虽然不具备实物形态，但却是企业的重要资产，对于企业的经营和发展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无形资产的定义与特点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无形资产审计的目标是评估无形资产的真实性、完整性和价值，以保障企业的利益和权益。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无形资产审计是对企业所拥有的无形资产进行审计和评估的过程，旨在评估无形资产的真实性、完整性和价值。通过无形资产审计，可以发现无形资产管理存在的问题和漏洞，及时采取措施加以改进，以保障企业的利益和权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无形资产审计的目标和意义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无形资产审计的流程包括审计准备、审计实施和审计报告三个阶段，主要内容包括对无形资产的确认、计量、记录和报告等方面进行审计。</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无形资产审计的流程包括审计准备、审计实施和审计报告三个阶段。在审计准备阶段，需要对被审计单位的基本情况进行了解，确定审计范围和重点，制定审计计划和方案。在审计实施阶段，需要对被审计单位的无形资产进行确认、计量、记录和报告等方面进行审计，收集相关证据和资料，对存在的问题和漏洞进行揭示和反映。在审计报告阶段，需要撰写审计报告，对审计结果进行汇总和分析，提出改进建议和意见，并提交给相关部门或领导。</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无形资产审计的流程与内容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无形资产评估方法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成本法是通过估算无形资产的重置成本并扣除已存在的使用价值来评估无形资产价值的方法。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成本法定义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成本法应用范围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成本法计算公式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适用于可复制或重新开发的、具有明确开发成本的无形资产，如软件、专利、版权等。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无形资产价值 = 重置成本 - 贬值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市场法是通过比较类似的无形资产在市场上的售价来评估无形资产价值的方法。</a:t>
            </a:r>
          </a:p>
        </p:txBody>
      </p:sp>
      <p:pic>
        <p:nvPicPr>
          <p:cNvPr id="5" name="Picture 5"/>
          <p:cNvPicPr>
            <a:picLocks noChangeAspect="1"/>
          </p:cNvPicPr>
          <p:nvPr/>
        </p:nvPicPr>
        <p:blipFill>
          <a:blip r:embed="rId2"/>
          <a:srcRect l="15250" r="152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市场法定义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适用于具有活跃市场、可找到类似无形资产交易案例的情况。</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市场法应用范围</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搜集市场信息→选择类似无形资产→比较评估参数→调整差异因素→确定无形资产价值</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市场法实施步骤</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收益法应用范围</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适用于具有稳定收益、可预测未来收益的无形资产，如特许经营权、品牌等。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收益法定义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收益法是通过预测无形资产未来可能带来的收益，并折现至评估时点来评估无形资产价值的方法。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收益法计算公式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无形资产价值 = 未来收益折现值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037" r="1303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6" r="16626"/>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收益法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成本法的优点</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可依据无形资产的开发或复制成本进行评估，计算方法简单明了。</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成本法的缺点</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未考虑无形资产的实际市场价值和使用价值，可能存在一定偏差。</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市场法的优点</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能够反映无形资产的当前市场价值，参考性强。</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市场法的缺点</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需要找到类似的无形资产交易案例，实施难度较大。</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收益法的优点</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能够反映无形资产的未来收益潜力，适用于具有稳定收益的无形资产。</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收益法的缺点</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需要对未来收益进行预测和折现，存在一定不确定性。</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评估方法的比较与选择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无形资产审计实务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专利权审计是对企业所拥有的专利权进行审查和核实，以确保其真实、完整和合规的过程。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专利权审计中，审计人员需要对企业的专利申请、授权、转让、维权等环节进行全面审查，核实专利权的合法性、有效性以及是否存在侵犯他人专利权的情况。同时，还需要关注企业专利权的价值评估，为企业的知识产权战略提供决策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专利权审计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商标权审计是对企业所拥有的商标权进行审查和核实，以确保其真实、完整和合规的过程。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商标权审计中，审计人员需要对企业的商标注册、使用、转让、维权等环节进行全面审查，核实商标权的合法性、有效性以及是否存在侵犯他人商标权的情况。同时，还需要关注企业商标权的价值评估，为企业的品牌战略提供决策依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商标权审计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https://d.book118.com/228012050141006026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2024-09-04T11:26:55.563</cp:lastPrinted>
  <dcterms:created xsi:type="dcterms:W3CDTF">2024-09-04T03:26:55Z</dcterms:created>
  <dcterms:modified xsi:type="dcterms:W3CDTF">2024-09-04T03:26:57Z</dcterms:modified>
</cp:coreProperties>
</file>