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0F0891-2C22-4A37-8C8D-601B3AF944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78220D-1128-49C9-8D64-53948617CD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02B12B-459D-4558-97F5-8DB7F7F4AD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2F4762-EFC2-41DA-BB3D-4C4E879A31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332241-505C-4A3E-BF01-E6B358B5D3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76A93C-2337-4FDE-9D47-BA7B2AC28A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4611A4-C672-44B1-AC69-B521447BE1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378ABE-BCCA-4350-A2C8-4EBD9F02B4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92D7FF-BA92-4F69-8AE2-D3C13EA65E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3746C1-02AB-47B4-B0F5-7878E85C2D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F527D0-E172-4630-89CD-B0FF7DBA28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1207510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《平安银保产品介绍》ppt课件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平安银保产品概述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平安银保产品种类</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平安银保产品优势</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平安银保产品案例分析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平安银保产品投保流程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平安银保产品常见问题解答</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平安银保产品概述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平安银保产品是平安保险公司针对银行保险渠道推出的综合性保险产品，旨在为客户提供全方位的保险保障。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产品定义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平安银保产品覆盖各类风险，包括寿险、意外险、健康险等，满足客户不同需求。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全面保障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产品可根据客户需求进行个性化定制，包括保额、保障期限、附加服务等。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个性化定制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通过合理的保费设计，实现低保费高保障，为客户节约成本。</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低保费高保障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为客户提供安全、可靠、全面的保险保障，满足客户在财富增值、风险规避等方面的需求。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产品目标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定位于中高端市场，主要面向有保险需求的银行客户、中产阶层及以上的个人客户。</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产品定位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产品目标与定位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起步阶段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平安银保产品初期主要集中在银行渠道销售的短期意外险等简单产品。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发展阶段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随着市场需求的变化和公司战略的调整，平安银保产品逐渐向多元化、个性化方向发展，覆盖各类险种。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创新阶段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近年来，平安银保产品不断推陈出新，结合科技手段进行产品创新和服务升级，提升客户体验。</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平安银保产品种类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稳健收益、长期规划</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理财型银保产品主要投资于固定收益类资产，如债券、存款等，风险较低，收益稳定。适合客户进行长期财务规划，满足资金保值增值的需求。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理财型银保产品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594" r="19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风险保障、生活无忧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保障型银保产品以风险保障为主，为客户提供生命、健康、意外等全方位保障。客户可根据自身需求选择适合自己的保险计划，实现家庭风险的有效规避。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保障型银保产品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高收益、高风险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投资型银保产品主要投资于股票、基金等资本市场，风险较高，但潜在收益也较高。适合风险承受能力较高的客户，满足其对高收益的追求。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投资型银保产品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个性化、创新服务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创新型银保产品结合客户需求和科技创新，提供个性化的保险解决方案。这类产品通常具有较高的附加值，能够满足客户多元化、个性化的需求。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创新型银保产品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平安银保产品优势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知名品牌，值得信赖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平安银保是中国平安保险集团旗下的品牌，拥有多年的保险业务经验和良好的市场口碑，是值得客户信赖的知名品牌。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品牌优势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全面保障，无忧生活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平安银保产品提供的保障范围广泛，覆盖各类风险，能够为客户提供全方位的保险保障，让客户在生活中更加安心无忧。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保障优势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投资优势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专业投资，财富增值</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平安银保在投资领域拥有丰富的经验和专业的团队，通过科学合理的投资组合为客户实现财富的增值，为客户创造更大的价值。</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https://d.book118.com/228012075103006035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2024-09-14T13:34:29.478</cp:lastPrinted>
  <dcterms:created xsi:type="dcterms:W3CDTF">2024-09-14T05:34:29Z</dcterms:created>
  <dcterms:modified xsi:type="dcterms:W3CDTF">2024-09-14T05:34:31Z</dcterms:modified>
</cp:coreProperties>
</file>