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292712-E570-4137-8A6F-B2763F80F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C5303B-114C-4108-B8F8-00C536DF2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DAE919-4E11-4924-89DF-90E02FAAA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4AB74F-A729-4851-8795-F1DDB8C07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765D29-7719-4D66-8019-D7D53D87F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E53264-E93A-4AA3-9263-6C287D81F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B00691-810A-4664-B0BB-89F793E96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9D9B5A-4CAB-410B-A185-8F076612C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591D83-BC0A-4056-B519-13826068C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5B107F-33DF-41B6-A618-77FB12E3B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0A5CE8-FF80-47A7-AEA6-ED10BC3B7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1303411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医药营销行业现状调查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医药营销行业现状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医药营销渠道分析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消费者行为和需求分析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医药营销策略分析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医药营销行业面临的挑战和机遇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未来展望和建议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76" r="12476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了解医药营销行业的现状和趋势，为相关企业和政策制定提供参考。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分析医药营销行业存在的问题和挑战，提出解决方案和发展建议。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24" r="125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医药营销行业现状调查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医药营销行业是医药产业链的重要环节，涉及药品研发、生产、销售等多个方面。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随着医疗改革的深入推进，医药营销行业的竞争格局和商业模式也在不断变化。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医药营销行业现状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市场规模和增长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全球医药营销行业市场规模持续增长，预计未来几年将保持稳定增长态势。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增长动力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新药研发、技术进步、人口老龄化等因素推动医药营销行业的发展。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250" r="142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制药企业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药品批发商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零售药店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主要参与者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制药企业是医药营销行业的主要参与者，通过销售药品获得收入。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零售药店是药品销售的重要渠道之一，提供药品销售和咨询服务。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药品批发商负责将药品从制药企业分销到医疗机构和零售药店。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医疗机构是药品的重要使用方，通过采购药品满足患者需求。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随着互联网技术的发展，医药营销行业正逐步向数字化转型，数字化营销成为行业趋势。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数字化转型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个性化医疗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监管加强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个性化医疗是根据患者的基因、环境和生活方式等因素，提供定制化的治疗方案和服务。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各国政府加强对医药行业的监管，对药品质量和营销行为提出了更高的要求。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行业趋势和动态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医药营销渠道分析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161" b="516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165" b="316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传统渠道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医院渠道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医院是药品销售的主要渠道之一，通过与医院合作，药品能够直接进入医院药房销售。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药店渠道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药店是药品零售的主要场所，通过与药店合作，药品能够直接进入零售市场销售。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医药代表渠道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医药代表是药品销售的重要渠道之一，他们通过与医生、药剂师等医疗机构相关人员的沟通，推广药品并促进销售。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电商平台如淘宝、京东等已经成为药品销售的重要渠道之一。通过电商平台，药品能够直接面向消费者销售，同时电商平台也提供了更加便捷的购买方式。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电商平台上的药品销售需要符合国家相关法律法规的规定，确保药品质量和安全。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电商平台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社交媒体平台如微信、微博等已经成为药品营销的重要渠道之一。通过社交媒体平台，药品企业可以发布药品信息、宣传推广活动等，吸引潜在消费者并促进销售。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社交媒体平台上的药品营销需要遵守相关法律法规的规定，确保营销活动合法合规。同时，社交媒体平台也需要加强对药品营销内容的监管，防止虚假宣传和违规行为的发生。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社交媒体平台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消费者行为和需求分析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https://d.book118.com/228013034111006036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2024-09-16T03:29:24.731</cp:lastPrinted>
  <dcterms:created xsi:type="dcterms:W3CDTF">2024-09-15T19:29:24Z</dcterms:created>
  <dcterms:modified xsi:type="dcterms:W3CDTF">2024-09-15T19:29:27Z</dcterms:modified>
</cp:coreProperties>
</file>