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F0DDE-5907-409A-B212-0BE411078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D3E2B-1C6B-4C5E-A073-509F20B93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71401-82BA-4058-AADF-5900E35E0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B40D0-3D1E-430D-A066-C92F8BF5F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AD00BA-F757-4001-955A-EE5B9F690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F6E180-0CC9-4416-A6F3-0B732FD44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32C19-FD11-4A87-8501-AB4C4D3E4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2BDE7-857A-4454-A792-CE8223605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4F517-72B0-4FBD-ACF2-E376D9D96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E339B-468F-46D1-8344-C1E07529D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5601B-1B84-4D51-AE10-0F4210E1B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13123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垃圾分类的城市管理与服务案例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垃圾分类的城市管理策略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垃圾分类的服务模式创新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案例分析：成功城市的经验与启示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资源回收利用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通过垃圾分类，可实现资源的有效回收利用，降低对自然资源的开采压力，推动循环经济发展。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减少垃圾填埋和焚烧带来的环境污染，保护生态环境，提高城市品质。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随着全球城市化进程的不断推进，城市垃圾产生量逐年攀升，垃圾分类成为城市管理的迫切需求。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发达国家如日本、德国、瑞典等已实施严格的垃圾分类制度，通过立法、宣传教育、经济激励等手段推动垃圾分类的普及和深入。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近年来，我国垃圾分类工作取得显著进展，多个城市出台相关法规和政策，推广垃圾分类知识，引导市民积极参与。但仍存在分类标准不统一、回收体系不完善等问题。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垃圾分类的城市管理策略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制定地方性法规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通过地方立法，明确垃圾分类的责任主体、分类标准、投放方式、监管措施等，为垃圾分类提供法制保障。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实施奖惩制度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建立垃圾分类奖励和惩罚机制，对分类准确的个人或单位给予奖励，对违反规定的行为进行处罚，提高公众参与度。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加强执法力度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加大对垃圾分类违法行为的执法力度，提高违法成本，确保政策法规的有效执行。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普及分类知识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针对不同年龄层次和群体，开展垃圾分类知识普及活动，让公众了解分类标准和投放方法。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推广示范项目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建设垃圾分类示范小区、学校等，通过示范引领，带动更多单位和个人参与垃圾分类。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开展宣传活动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通过各类媒体、社区活动、学校教育等途径，广泛宣传垃圾分类的重要性和意义，提高公众认知度。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垃圾分类的宣传与教育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在居民区、商业区等公共场所设置分类垃圾桶和收集站，方便公众投放垃圾。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完善收集设施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采用密闭式垃圾运输车，避免垃圾在运输过程中散落和异味扩散，确保运输过程中的环境卫生。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优化运输方式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加强垃圾处理设施建设，提高垃圾无害化处理和资源化利用水平，减少对环境的影响。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提升处理能力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垃圾收集、运输和处理体系建设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垃圾分类的服务模式创新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通过图像识别、深度学习等技术，实现垃圾自动分类和识别，提高分类准确性和效率。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采用智能投放设备，如智能垃圾桶、智能垃圾站等，实现垃圾投放的自动化和智能化，方便居民投放垃圾。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智能投放设备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运用大数据、物联网等技术，对垃圾分类投放、收集、运输、处理等环节进行实时监测和数据分析，为城市管理者提供决策支持。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智能化垃圾分类技术应用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投放点管理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加强对投放点的管理，定期巡查、维护设施，确保投放点的干净整洁和正常运转。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投放点选址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根据城市规划、人口密度、交通状况等因素，合理选址设置垃圾分类投放点，方便居民投放垃圾。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投放点设施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完善投放点设施，如设置明显的分类标识、提供分类指导等，引导居民正确分类投放垃圾。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垃圾分类投放点的优化布局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建立垃圾分类积分奖励制度，对正确分类投放垃圾的居民给予积分奖励，鼓励居民积极参与垃圾分类。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积分奖励制度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通过发放小礼品、优惠券等物质奖励措施，激励居民养成垃圾分类的好习惯。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物质奖励措施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开展垃圾分类知识竞赛、评选垃圾分类先进个人等活动，给予居民精神层面的奖励和认可。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精神奖励方式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垃圾分类奖励机制的建立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https://d.book118.com/228013123007006031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2024-09-07T17:58:28.850</cp:lastPrinted>
  <dcterms:created xsi:type="dcterms:W3CDTF">2024-09-07T09:58:28Z</dcterms:created>
  <dcterms:modified xsi:type="dcterms:W3CDTF">2024-09-07T09:58:30Z</dcterms:modified>
</cp:coreProperties>
</file>