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D87AE-9F27-4396-96AE-47997D62D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B24E9-EF39-4D38-9D90-D45657D6C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D3CEA-0307-4293-AFC8-1C36D2345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BA5F8-8C18-49B9-B112-76F9EB44D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71117A-EA43-401D-BEAC-9FEE26643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4CCFA1-1BE8-4C51-97B9-22D6C7118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1EC91A-BE04-4DB1-96A9-5E014634E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99DDF-31FD-4063-9632-CCAEF531E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6C573-6273-4A71-BBC4-33B49B497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12106-B1F4-469A-9AF5-BFB0B3F30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39757-746C-4543-95F9-A83FF98E9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1400404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车间技术提升年计划培训课程设计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基础理论知识培训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创新意识与能力提升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考核评估与持续改进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随着制造业技术的快速发展，车间技术不断更新换代，要求员工不断学习新技术。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操作技能不足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部分员工操作技能水平不足，难以满足高质量、高效率的生产需求。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车间生产涉及大量机械设备和危险源，员工安全意识薄弱可能导致安全事故。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通过培训课程，使员工熟练掌握车间所需的操作技能，提高生产效率和产品质量。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提升员工操作技能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加强员工安全教育和培训，提高员工安全意识，减少安全事故的发生。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鼓励员工积极学习新技术、新方法，培养创新意识和创新能力，推动企业技术进步。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培养创新精神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课程安排与时间表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课程时间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共计40课时，每周安排2次课程，每次2小时。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包括车间设备操作、维护保养、安全生产、新技术应用等方面的知识和技能。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课程形式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采用理论讲授、实践操作、案例分析等多种教学方法，确保培训效果。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基础理论知识培训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介绍机械制造的基本概念、发展历程和现状，以及机械制造在国民经济中的重要地位。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详细讲解机械制造工艺的流程、特点和应用，包括铸造、锻造、焊接、切削加工等。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机械制造工艺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介绍常用工程材料的性能、分类和应用，以及材料选择与机械制造的关系。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机械制造材料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机械制造基础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操作规范与安全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强调车间操作规范的重要性，包括设备操作、物料搬运、安全防护等方面的规范。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讲解工艺流程设计的基本原则、方法和步骤，以及流程优化和改进的思路。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介绍质量管理的基本理论和方法，以及在车间生产过程中的质量控制措施和检验标准。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工艺流程及操作规范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设备保养与润滑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介绍设备保养的周期、内容和标准，以及设备润滑的原理、方法和注意事项。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设备维修与故障排除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讲解设备维修的基本步骤和方法，以及常见故障的排除技巧和预防措施。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设备维护基础知识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讲解设备维护的基本概念、原则和方法，以及设备维护对车间生产的重要性。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042" r="12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深入了解设备结构、工作原理及基本操作流程。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设备操作基础知识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学习高效、准确的设备操作技巧，提高生产效率。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掌握设备操作规范，确保生产安全，减少事故隐患。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设备操作技巧与规范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质量标准与规范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熟悉产品质量标准和检测规范，确保产品质量的稳定性和可靠性。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产品质量检测基础知识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了解产品质量检测的目的、意义及基本方法。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检测方法与技巧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学习各种检测工具的使用方法和技巧，提高检测效率和准确性。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产品质量检测方法及标准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https://d.book118.com/228014004046006027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2024-09-05T04:10:18.219</cp:lastPrinted>
  <dcterms:created xsi:type="dcterms:W3CDTF">2024-09-04T20:10:18Z</dcterms:created>
  <dcterms:modified xsi:type="dcterms:W3CDTF">2024-09-04T20:10:20Z</dcterms:modified>
</cp:coreProperties>
</file>