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89EB3-6C66-495C-8749-4AD374E36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A06B9-393B-43CF-8D73-774FB986A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A7C58-4ADA-4585-93A8-7B7D7AF4C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749D1-4889-4A9D-B4AB-965173E00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C3B845-D6EE-486D-A76B-B49A01D38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D5B39A-6849-40D6-AF5E-B81D90B01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4BF1EC-121A-4441-B59D-94B695C86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0C9C8-07D3-4733-A43A-733C9743E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D5EA8-3F89-4A8B-898B-D46C92647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8A9F4-9E16-49DB-BEE3-16CC457D1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4DCBE-9BFA-4312-A72B-DCC277530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1500706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创业环境对初创企业发展的影响研究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创业环境概述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初创企业特点及发展需求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创业环境对初创企业发展的影响分析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实证研究：以某地区为例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随着全球化进程的加速和科技创新的不断发展，创业已成为推动经济增长和社会进步的重要力量。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全球化与科技创新推动创业浪潮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初创企业在发展过程中面临着资金、人才、市场等多方面的挑战，而创业环境对其成长具有重要影响。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初创企业面临诸多挑战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深入研究创业环境对初创企业发展的影响，对于优化创业环境、提高初创企业成功率具有重要意义。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研究创业环境的必要性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94" r="323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66" r="332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本研究旨在探讨创业环境对初创企业发展的影响，揭示其内在机制和规律，为政策制定和实践提供理论支持。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采用文献综述、案例分析、问卷调查等多种研究方法，综合运用定量和定性分析手段，确保研究的科学性和准确性。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介绍研究背景、意义、目的和方法，以及论文的结构安排。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绪论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梳理国内外相关研究成果，分析创业环境对初创企业发展的影响及其作用机制。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通过问卷调查和案例分析，收集数据并进行分析，验证研究假设。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总结研究结论，提出优化创业环境、促进初创企业发展的政策建议。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结论与建议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创业环境概述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指围绕创业企业成长和发展，并影响其生存和发展变化的所有外部因素的总和。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包括动态性、复杂性、不确定性等，这些因素相互作用，共同构成初创企业面临的挑战和机遇。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创业环境定义及特点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创业环境特点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创业环境定义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包括政府制定的创业政策、法律法规等，对初创企业的合法性、合规性产生直接影响。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宏观经济形势、市场需求、竞争状况等经济因素，决定初创企业的市场机会和发展空间。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社会价值观念、文化传统、教育水平等社会因素，影响初创企业的创新氛围和人才储备。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科技发展水平、技术创新能力、知识产权保护等技术因素，对初创企业的技术水平和竞争力产生重要影响。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创业环境构成要素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创业环境与初创企业相互依存、相互促进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良好的创业环境有助于初创企业的快速成长，而初创企业的发展也会为创业环境注入新的活力和动力。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创业环境是初创企业生存和发展的基础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初创企业需要适应并利用创业环境，获取资源、拓展市场、提升竞争力。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初创企业对创业环境具有反作用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初创企业的创新活动和发展成果，会改变创业环境的构成要素，推动创业环境的优化和升级。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创业环境与企业关系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初创企业特点及发展需求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初创企业定义及特点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初创企业通常指创立初期、规模较小、处于快速发展阶段的企业。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初创企业的特点包括创新性、高风险性、高成长性和资源稀缺性。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这些企业往往由创业者自主创立，注重市场机会和技术创新，以快速响应市场变化。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初创企业发展阶段与需求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初创企业的发展阶段可分为种子期、初创期、成长期和成熟期。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发展阶段，初创企业的需求也有所不同，如种子期需要筹集启动资金、招募核心团队；初创期需要完善产品、拓展市场；成长期需要扩大规模、提升管理水平；成熟期则需要进行战略调整、寻求新的增长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初创企业需要关注市场需求、竞争态势、技术创新和人才培养等方面，以应对不断变化的市场环境。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初创企业在发展过程中面临着诸多挑战，如资金筹集、团队建设、产品研发、市场推广等。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3583" r="13583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团队建设也是初创企业需要关注的重要方面，如何吸引和留住优秀人才、构建高效协作的团队是初创企业需要解决的问题。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其中，资金筹集是最大的挑战之一，初创企业往往缺乏足够的抵押物和信用记录，难以从传统金融机构获得贷款。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此外，产品研发和市场推广也是初创企业面临的重要挑战，需要不断创新和完善产品、拓展市场份额。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初创企业面临的主要挑战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https://d.book118.com/228015007066006040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2024-09-18T23:38:40.192</cp:lastPrinted>
  <dcterms:created xsi:type="dcterms:W3CDTF">2024-09-18T15:38:40Z</dcterms:created>
  <dcterms:modified xsi:type="dcterms:W3CDTF">2024-09-18T15:38:42Z</dcterms:modified>
</cp:coreProperties>
</file>