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D26B4-446B-4855-A5B2-E334226AE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0C92C-F2E1-4359-BC4C-528F3ECA1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96264-B67F-4061-A1DA-325F72B7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61795-A3EF-4636-A972-119FE153A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1BF5D4-F14A-4DEC-9192-E3AA0D02B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24842-8A8B-4B84-B648-E9ABDA82A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8E90A1-6087-4E7E-80C3-76D537323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307D9-C662-439C-9C11-550034596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24010-28A4-499D-94F5-401B785AE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CBD0E-CD45-43AE-ACDB-9AB7FEB2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944E8-7FC3-4D50-A9B1-963654D76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150121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深入美团外卖安全知识讲座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美团外卖安全风险与应对策略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2013年，美团外卖成立，成为中国最早的在线外卖平台之一。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2014-2016年，美团外卖用户数量和订单量快速增长，覆盖城市不断扩大。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2017年至今，美团外卖业务逐渐成熟，开始注重品质和用户体验，同时不断拓展新业务领域。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美团外卖的发展历程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44" r="13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外卖配送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美团外卖的核心业务是提供在线订餐和配送服务，通过自建配送团队和合作伙伴，为消费者提供快速、便捷、安全的送餐服务。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美团外卖与众多餐饮商家合作，为消费者提供丰富的美食选择。同时，美团外卖还为商家提供营销、供应链管理等服务，帮助商家提升经营效率和品牌影响力。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新业务拓展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美团外卖不断拓展新业务领域，如生鲜电商、智能配送等，以满足消费者不断升级的消费需求。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美团外卖的核心业务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外卖安全知识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正规商家有更严格的食品安全管理制度，能够提供更可靠的食物品质。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正规商家通常拥有更好的卫生环境，能够保证食品的卫生安全。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正规商家通常会提供更好的售后服务，能够及时处理食品安全问题。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选择正规商家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尽量选择新鲜、无异味的食品，避免食用过期变质的食品。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注意食品的保存方式，避免食品受到二次污染。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注意食品的加工方式，尽量选择熟食，避免食用生食。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注意食品卫生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747" r="37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正确使用配送餐盒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选择符合国家标准的餐盒，避免使用劣质餐盒。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注意餐盒的密封性，避免食品在配送过程中受到污染。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注意餐盒的保温性，保证食品的温度和口感。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美团外卖安全保障措施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https://d.book118.com/228015012110006033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2024-09-11T17:03:28.151</cp:lastPrinted>
  <dcterms:created xsi:type="dcterms:W3CDTF">2024-09-11T09:03:28Z</dcterms:created>
  <dcterms:modified xsi:type="dcterms:W3CDTF">2024-09-11T09:03:30Z</dcterms:modified>
</cp:coreProperties>
</file>