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123035-3A90-4242-BE4D-379FBCBFA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FD691-9200-4390-925E-B232E0688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A0E90F-C3A1-46EF-9138-E046B15C9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AFA111-CCB5-4891-A779-E4AFC685C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1D1A16-B27C-47C9-9DC9-5C260DC14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134DE4-5FE4-4A4A-B142-9F50497B9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FA906D-6813-4FFB-BCD4-A081128FD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EE339F-3679-4B42-A1F4-520A84BA2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13DCE0-E343-4D62-8DA1-9FFEAA35E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246130-87E5-409B-A50B-07F91561A4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7F789-3705-4060-A73D-4DBFE9CF9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01501703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教育培训行业的未来发展趋势分析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当前教育培训行业现状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应对未来发展的策略建议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0831" r="20831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随着社会经济的发展和科技的进步，教育培训行业在过去的几十年中得到了迅速的发展。然而，随着时代的变迁和市场需求的变化，教育培训行业也面临着新的挑战和机遇。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在当前竞争激烈的市场环境下，教育培训行业需要不断创新和变革，以适应消费者的需求和行业的发展趋势。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本研究旨在深入探讨教育培训行业的未来发展趋势，为教育培训机构提供有益的参考和启示。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通过分析市场趋势、消费者需求和技术发展等因素，本研究将为教育培训机构提供战略规划和业务发展的指导，帮助它们在激烈的市场竞争中保持领先地位。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当前教育培训行业现状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当前教育培训行业市场规模庞大，涵盖了从早教到成人教育、从应试教育到素质教育等多个领域。随着社会对教育的重视程度不断提高，市场规模仍有较大的增长空间。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市场增长动力主要来源于人口红利、消费升级、政策支持和科技进步等因素。其中，消费升级和政策支持的影响尤为显著。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增长动力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当前教育培训行业的参与者主要包括大型教育培训机构、中小型培训机构、在线教育平台和个体教师等。其中，大型教育培训机构和在线教育平台在市场中占据主导地位。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市场竞争激烈，各参与者通过品牌、教学质量、师资力量、技术应用等多方面进行竞争。同时，行业整合和并购也在不断发生，提高了市场集中度。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主要参与者与竞争格局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消费者对教育培训的需求日益多元化，不仅关注应试成绩，更注重综合素质和个性化发展。同时，消费者对教学质量和服务体验的要求也在不断提高。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需求特点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个性化、多元化、高品质和科技化是当前消费者需求的主要特点。其中，个性化需求尤为突出，越来越多的消费者希望得到定制化的教育服务。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消费者行为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消费者行为与需求特点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未来发展趋势分析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人工智能与大数据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利用人工智能和大数据技术，实现个性化教学和学习，提高教育效率。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在线教育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随着互联网技术的发展，在线教育将更加普及，打破地域限制，提供更多优质教育资源。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虚拟现实与增强现实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利用虚拟现实和增强现实技术，创新教学方式，提高学习体验和效果。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技术创新与应用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https://d.book118.com/228015017033006030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2024-09-06T12:59:28.085</cp:lastPrinted>
  <dcterms:created xsi:type="dcterms:W3CDTF">2024-09-06T04:59:28Z</dcterms:created>
  <dcterms:modified xsi:type="dcterms:W3CDTF">2024-09-06T04:59:30Z</dcterms:modified>
</cp:coreProperties>
</file>