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D8367-A81C-42FC-94FC-1195B1241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9D03C-E0E4-4F81-8874-A8B13599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ADECB-8D22-4F93-B3A2-78233A5F1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AB41F-1D81-47B9-969A-9690F6A3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76989-A004-4027-B9B8-EE2412C7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DE23E-91B4-4154-8F34-C5BCE650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C9DA2-E105-4352-B61C-F59F0F52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1A0A3-403F-42FA-BE9B-D401EEEBF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359E3-6FFF-4DC9-BCBE-F55F07C5F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DE6C3-9BDF-4921-8F71-3F250E202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83086-6468-47A9-865A-7BFB6F3F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5021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经济数学模型化过程分析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经济数学模型的基础知识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经济问题的数学模型化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经济数学模型的建立与求解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经济数学模型的应用与评价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当前经济形势的复杂性和不确定性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随着全球化进程的加速和科技的发展，经济形势变得越来越复杂和不确定。为了更好地理解和预测经济现象，需要运用数学模型进行量化分析。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数学模型在经济学中的广泛应用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数学模型在经济学中扮演着越来越重要的角色，为政策制定者、企业和学者提供了决策支持。通过数学模型，可以揭示经济现象背后的规律和机制，预测未来趋势，并优化资源配置。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经济数学模型化过程的重要性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经济数学模型化过程是将经济问题转化为数学问题的过程，通过建立数学模型来描述经济系统的结构和行为。这个过程对于提高经济预测的准确性、制定有效的经济政策和优化资源配置具有重要意义。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本研究旨在深入探讨经济数学模型化过程，分析其关键步骤和影响因素，以提高建模的准确性和实用性。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经济数学模型化过程，可以更好地理解经济现象的本质和规律，提高预测的准确性，为政策制定提供科学依据。此外，本研究还有助于推动经济数学模型的发展和完善，促进其在经济学和其他领域的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经济数学模型的基础知识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数学模型是对现实世界中某一特定现象或系统的数学抽象，通过数学语言描述该现象或系统的内在规律和相互关系。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数学模型可以根据不同的标准进行分类，如按研究目的、研究领域、研究方法等。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经济数学模型通常涉及经济变量、参数和函数，通过数学表达形式反映经济现象的内在规律和相互关系。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经济数学模型在经济预测、政策制定、决策分析等方面具有重要作用，有助于理解和解释经济现象，预测未来趋势，优化资源配置。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经济数学模型的特点和作用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模型优化和改进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数据收集和处理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收集相关数据，进行数据清洗、整理和转换。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根据经济理论和实证分析，建立合适的数学模型，包括方程、不等式、优化问题等。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模型求解和分析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运用数学方法和计算技术求解模型，对结果进行解释和分析，评估模型的预测能力和解释力度。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明确研究目的和问题，确定研究范围和对象。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变量选择和参数设定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选择关键经济变量和参数，设定合理的取值范围和约束条件。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根据实际需求和反馈信息，对模型进行优化和改进，提高模型的精度和实用性。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建立经济数学模型的基本步骤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经济问题的数学模型化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03" b="1670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数学模型应准确地反映经济问题的内在规律和变量之间的关系。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数学模型应具有实际应用价值，能够为经济决策提供有效的支持。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数学模型应尽量简洁，避免复杂化，以便于理解和分析。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数学模型应具备可扩展性，能够适应未来经济发展的变化和需求。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经济问题数学模型化的基本原则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用于分析经济变量的变化趋势和动态行为。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最优化方法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用于求解经济决策问题的最优解。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用于描述经济系统中各变量之间的线性关系。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用于预测经济事件发生的概率和统计分析。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经济问题数学模型化的常用方法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https://d.book118.com/228015021033006030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2024-09-06T12:59:28.220</cp:lastPrinted>
  <dcterms:created xsi:type="dcterms:W3CDTF">2024-09-06T04:59:28Z</dcterms:created>
  <dcterms:modified xsi:type="dcterms:W3CDTF">2024-09-06T04:59:30Z</dcterms:modified>
</cp:coreProperties>
</file>