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BDDA2-E08C-4C4E-8A66-70E968E4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A27E9-768F-4FD6-911E-E666E6E9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D325-F862-452F-8371-9FD827839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7AAB2-84DB-43DE-AD89-E8DD8BB0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AE29F-D1AC-4580-A46D-26971D51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2C7EE-1E76-4313-8591-5CFE3898E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5EE62-B1A0-4A21-9078-EDD7B533C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20857-B980-46E4-9602-029EF567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9D3F7-5950-424B-AB0B-4FD95C20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A040-CA24-45EB-A471-0832B2DF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3795-992F-44DA-BB81-4D01EE8A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511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安全控制培训计划与实施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安全控制是指通过一系列措施和手段，对生产、经营、管理等活动进行风险识别、评估、控制和监控，以确保人员、财产和环境的安全。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安全控制是保障企业稳定发展和员工生命财产安全的重要措施，对于提高企业形象和信誉度具有重要意义。同时，安全控制也是企业社会责任的体现，符合国家法律法规和政策要求。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安全控制定义与重要性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49" r="21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预防为主、以人为本、全员参与、持续改进。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减少事故发生，降低事故损失，提高员工安全意识，促进企业可持续发展。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安全控制原则与目标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包括安全组织机构、安全管理制度、安全培训教育、安全检查与评估、应急预案与演练等方面。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包括风险识别与评估、制定控制措施、实施控制措施、监督检查与改进等步骤。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安全控制体系与流程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安全控制流程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3" r="122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18" r="207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安全术语与概念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指没有危险、稳定无虞的状态，也指维护和恢复这种状态的过程和能力。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指在给定的一段时间内，系统没有发生事故的概率。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指系统或组织面临的潜在损失或不利后果的可能性。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指对系统或组织的潜在风险进行量化和定性分析的过程。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指国家或地方政府制定的关于安全管理的法律法规、条例等。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指在安全管理领域，被广泛接受和遵守的规范、指南或要求。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指一个组织为确保其安全管理过程的有效性而建立的管理体系。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安全风险评估与识别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是对组织或系统的安全风险进行识别、分析和评价的过程。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是对潜在的风险进行识别、分类和描述的过程。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是对已识别的风险进行量化和定性的评价，以确定风险的大小和优先级。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是对已识别的风险采取有效的措施进行控制和缓解的过程。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16" r="3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机械安全控制技术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机械安全设计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通过设计机械结构、控制系统和安全防护装置，确保机械在正常操作和异常情况下都能保障操作者的安全。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机械安全评估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对机械进行风险评估，识别潜在的危险因素，并采取相应的措施进行控制。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机械安全操作规程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制定机械安全操作规程，规范操作者的行为，避免因操作不当导致的安全事故。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合理设计电气系统，确保设备在正常工作状态下不会对操作者造成电击伤害。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采取有效的防护措施，如漏电保护、过载保护等，防止电气事故的发生。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电气安全防护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制定电气安全操作规程，规范操作者的行为，避免因操作不当导致的电气事故。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电气安全操作规程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合理配置消防设施，如灭火器、消防栓等，确保在火灾发生时能够及时有效地进行灭火。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对员工进行消防安全培训，提高员工的消防意识和自救能力。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定期对消防设施进行检查和维护，确保其完好有效。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消防安全控制技术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https://d.book118.com/228015113116006034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2024-09-13T06:37:08.546</cp:lastPrinted>
  <dcterms:created xsi:type="dcterms:W3CDTF">2024-09-12T22:37:08Z</dcterms:created>
  <dcterms:modified xsi:type="dcterms:W3CDTF">2024-09-12T22:37:10Z</dcterms:modified>
</cp:coreProperties>
</file>