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1BF64-B9ED-4421-A791-C764FD8CD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4CBBF-5CAE-4000-9A0D-D67C51BDC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22678-A119-4702-8CFD-FC068A28D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E74E1-32AB-4693-9FD0-C153A1A3D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86E62-CC42-411A-9474-7D3E5BBDB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ED107-2CA7-47EA-BF81-6AB1D7818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343DE-093E-4528-9707-4215E32C0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5CF63-D7DD-453E-8682-A4274B9DC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7E8C1-E5E3-4261-806E-BDC78C1CF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9B055-03B6-4F0B-8BF4-C00BBA946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9F7B2-7432-4BA5-B289-0FAA72317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51321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《领导力21法则》ppt课件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《领导力21法则》简介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领导力21法则详解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如何运用《领导力21法则》提升领导力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60" r="1626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领导力：是指一种能够激发团队成员的内在潜力，引导他们朝着共同目标努力的能力。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领导力是一种影响力，通过影响他人的思想、行为和情感来达成目标。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领导力是一种动态的过程，需要不断调整和优化，以适应不断变化的环境和团队需求。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领导力能够影响团队成员的工作态度、工作质量和团队协作，从而影响整个组织的绩效。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领导力能够促进组织变革和发展，帮助组织适应不断变化的市场环境。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659" b="2065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领导力是组织成功的关键因素之一，一个优秀的领导者能够激发团队潜力，提高组织绩效。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领导力的基本原则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领导者应该具备良好的沟通能力，与团队成员保持有效的沟通，了解他们的需求和困难，并给予及时的反馈和指导。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目标导向原则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领导者应该明确团队的目标，制定可行的计划和策略，并带领团队朝着目标努力。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领导者应该具备诚实守信的品质，言行一致，赢得团队成员的信任和尊重。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领导者应该懂得如何激励团队成员，激发他们的内在潜力，提高他们的工作积极性和创造力。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学习原则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领导者应该具备学习的心态，不断学习和成长，同时鼓励团队成员不断学习和提高自己的能力。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《领导力21法则》简介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约翰·麦克斯维尔曾任美国空军战斗机飞行员、大学校长、全球非营利组织领导者等职位，具有丰富的领导经验。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约翰·麦克斯维尔：领导力领域的知名专家，拥有超过30年的领导经验，著有多本领导力书籍。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《领导力21法则》是约翰·麦克斯维尔在领导力领域的代表作之一，基于多年的实践经验和研究总结而成。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该书在美国出版后广受好评，成为领导力领域的经典之作，被众多企业和组织用作培训教材。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《领导力21法则》总结了21条领导力法则，涵盖了领导力的各个方面，包括愿景、沟通、决策、激励等方面的内容。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这些法则具有很强的实用性和可操作性，能够帮助领导者提升自身素质和能力，更好地带领团队实现目标。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法则概要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领导力21法则详解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领导力决定个人和团队的表现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盖子法则强调领导者的能力就像一个盖子，决定了团队的表现。领导者的能力越强，团队的成就越高。领导者需要不断提升自己的领导力，以帮助团队取得更好的成果。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法则一：盖子法则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领导者的影响力来自于品格和能力的提升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领导者的影响力不是来自于职位或权力，而是来自于个人的品格和能力的提升。领导者需要注重个人品格的修养，以及不断提升自己的专业知识和技能，以增强自己的影响力。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法则二：影响力法则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领导力的培养需要经过长期的过程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领导力的培养是一个长期的过程，需要不断地学习、实践和反思。领导者需要持续地提升自己的能力，不断改进自己的领导方式和技巧，以更好地引领团队。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法则三：过程法则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https://d.book118.com/228015132110006034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2024-09-13T04:49:27.978</cp:lastPrinted>
  <dcterms:created xsi:type="dcterms:W3CDTF">2024-09-12T20:49:28Z</dcterms:created>
  <dcterms:modified xsi:type="dcterms:W3CDTF">2024-09-12T20:49:30Z</dcterms:modified>
</cp:coreProperties>
</file>