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9BB00-2228-4B70-82BD-E3BEEE53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8BE3F-8D78-4E28-BDE5-D095BA88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927CE-898D-4F7A-B44D-2C298A09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4AE0C-CE0E-4C4B-9A58-08E751E4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ED945-C90A-48C1-88BB-BC0026B6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7FCB2-D60F-4C1A-BEC6-8C6B2AB8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11E81-CC93-4D3F-95A4-584E66877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B8576-4B37-4D95-A2B3-E8B5E438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A1BB8-76EF-424E-BA40-9C3EE66B9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884FE-F704-46E0-BF62-41A893554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2AD8D-105A-4BDF-B9A9-DC7EA923D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710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核电行业分析研究报告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全球核电市场分析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我国核电市场分析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核电技术发展与创新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核电安全与环境影响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我国核电发展前景展望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核电行业概述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核电是指利用核能进行发电，即将原子核裂变或聚变释放出的能量转化为电能的过程。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核电具有高效、清洁、安全、经济等优点，是替代传统化石能源的重要选择之一。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t="9082" b="9082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核电起源于20世纪50年代，经历了试验阶段、商用阶段、大规模建设阶段和优化升级阶段。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目前，核电已成为全球电力供应的重要来源，特别是在能源短缺和环境保护方面具有重要意义。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核电技术分类与比较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核电技术主要分为压水堆、沸水堆、重水堆、快中子堆等类型。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核电技术分类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不同核电技术的比较主要涉及安全性、经济性、可持续性等方面。其中，压水堆是目前应用最广泛的核电技术之一，具有较高的安全性和经济性；沸水堆则具有更高的热效率，但存在较大的安全风险；重水堆和快中子堆则仍处于试验阶段，尚未大规模应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技术比较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全球核电市场分析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952245" y="92437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全球核电装机容量与分布</a:t>
            </a:r>
          </a:p>
        </p:txBody>
      </p:sp>
      <p:sp>
        <p:nvSpPr>
          <p:cNvPr id="23" name="AutoShape 23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06988" y="1092465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52245" y="2025393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18038" y="1113204"/>
            <a:ext cx="2023533" cy="117686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763295" y="2046132"/>
            <a:ext cx="2243667" cy="2455333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407288" y="1113204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652545" y="2046132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104884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全球核电装机容量持续增长，截至2022年达到4.5亿千瓦，占全球电力装机总量的10%以上。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906121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欧洲、亚洲和北美是全球主要的核电区域，其中欧洲的核电装机容量占比最大，但亚洲的增长速度最快。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1830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中国的核电装机容量增长迅速，已经成为全球第二大核电国家。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2917959" y="1441715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807995" y="1394453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267272" y="931069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078322" y="978165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67572" y="949687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主要国家核电发展状况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986009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278798" y="1361510"/>
            <a:ext cx="2967404" cy="2967404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1587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914384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4384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美国的核电装机容量位居全球第二，但近年来由于经济和安全问题，核电发展受到一定限制。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677674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法国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677674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法国是全球核电装机容量占比最高的国家之一，核电在其电力供应中占据重要地位。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427223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27223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中国政府积极推动核电发展，计划在未来几年内继续扩大核电装机容量。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427866" y="1085345"/>
            <a:ext cx="885441" cy="885441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237741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31108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85858" y="1142015"/>
            <a:ext cx="2350408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224661" y="1132490"/>
            <a:ext cx="2298336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31294" y="1132490"/>
            <a:ext cx="2298336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44678" y="950451"/>
            <a:ext cx="0" cy="441053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682184" y="1145670"/>
            <a:ext cx="523030" cy="52303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2096" y="1235581"/>
            <a:ext cx="343207" cy="3432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81278" y="1127358"/>
            <a:ext cx="7179480" cy="9525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499845" y="1256259"/>
            <a:ext cx="216262" cy="24575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2501124"/>
            <a:ext cx="7179480" cy="9525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2630025"/>
            <a:ext cx="216262" cy="24575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3874890"/>
            <a:ext cx="7179480" cy="9525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4003791"/>
            <a:ext cx="216262" cy="24575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869264" y="1279758"/>
            <a:ext cx="6803508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未来几年，全球核电装机容量将继续保持增长态势，尤其是亚洲地区。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52245" y="92437"/>
            <a:ext cx="7815272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核电行业发展趋势与预测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184" y="2501124"/>
            <a:ext cx="523030" cy="52303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2096" y="2591035"/>
            <a:ext cx="343207" cy="3432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2184" y="3874890"/>
            <a:ext cx="523030" cy="52303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72096" y="3964801"/>
            <a:ext cx="343207" cy="3432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814285" y="4027290"/>
            <a:ext cx="6913467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然而，核电行业的发展也面临着一些挑战，如安全问题、经济性问题等。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21892" y="2653524"/>
            <a:ext cx="6898253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中国和印度等国家的核电发展潜力巨大，预计未来几年这两个国家的核电装机容量将继续快速增长。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我国核电市场分析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45759" y="3790265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在建核电站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我国正在建设一批新的核电站，以扩大核电装机容量，提高清洁能源比重。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我国核电发展现状与分布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745759" y="1202018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核电装机容量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截至2020年，我国核电装机容量约为5000万千瓦，占全国电力装机总量的2.4%。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745759" y="2491379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核电分布情况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我国核电站主要分布在沿海地区，其中广东、浙江、江苏、山东等省份的核电装机容量位居前列。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724608" y="2098947"/>
            <a:ext cx="2147216" cy="1840471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479930" y="1131520"/>
            <a:ext cx="2489355" cy="3775325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54360" y="1131520"/>
            <a:ext cx="1451141" cy="189946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54360" y="3007385"/>
            <a:ext cx="1451141" cy="189946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669551" y="2098947"/>
            <a:ext cx="1403949" cy="1840471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255613" y="1789888"/>
            <a:ext cx="448634" cy="44863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20719" y="3680207"/>
            <a:ext cx="518422" cy="518422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137239" y="2784896"/>
            <a:ext cx="468573" cy="46857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1329874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37121" y="1204441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37121" y="1590495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我国政府出台了一系列政策措施，支持核电产业发展，包括财政补贴、税收优惠等。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7121" y="2410434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7121" y="2796488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我国提出了“十四五”期间核电发展的规划目标，包括新增装机容量、发电量等。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121" y="3632427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核电技术创新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37121" y="4018481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我国正在加快核电技术创新，推动核电产业升级和高质量发展。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355440" y="260059"/>
            <a:ext cx="402793" cy="344077"/>
            <a:chOff x="355440" y="260059"/>
            <a:chExt cx="402793" cy="344077"/>
          </a:xfrm>
        </p:grpSpPr>
        <p:sp>
          <p:nvSpPr>
            <p:cNvPr id="18" name="AutoShape 18"/>
            <p:cNvSpPr/>
            <p:nvPr/>
          </p:nvSpPr>
          <p:spPr>
            <a:xfrm>
              <a:off x="355440" y="26236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2600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2614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2684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2651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35437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3520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3534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3604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3571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4463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4408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44542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4524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44920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355440" y="5383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49257" y="5360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38379" y="5374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24819" y="5444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06988" y="5412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952245" y="157808"/>
            <a:ext cx="7722139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我国核电政策与规划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06988" y="2535867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3756407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我国核电发展面临的挑战与对策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核电站建设和运营过程中存在一定的安全风险，需要加强安全管理，提高安全意识。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投资巨大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核电技术研发和运用过程中存在一些技术难题，需要加大科技研发力度，推动技术创新。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核电站建设和运营需要巨额资金投入，需要加强融资渠道建设，吸引更多资本参与。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核电站建设和运营过程中会对周边环境产生一定的影响，需要加强环保措施建设，减少环境污染。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核电产业链分析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https://d.book118.com/228017103012006036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2024-09-15T05:00:50.772</cp:lastPrinted>
  <dcterms:created xsi:type="dcterms:W3CDTF">2024-09-14T21:00:50Z</dcterms:created>
  <dcterms:modified xsi:type="dcterms:W3CDTF">2024-09-14T21:00:52Z</dcterms:modified>
</cp:coreProperties>
</file>