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CE0F1-B111-4638-BE6C-BE491DA73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07FE9-6523-443B-8D9D-58601D18C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B501C-C920-469D-8BAA-5219EFBD9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463BD-9810-4DC0-BE58-DC67BA48F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ADCA5-A662-4CDD-A6F0-C88EE2DAC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7C69A-5CD8-45C9-81BE-78B85FC10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2D647D-D044-4B89-A0B0-D0DBE02E0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495FF-8FAE-4363-86E2-21552B61F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7E0CC-3BDF-4DCB-AC66-1EE339DB5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D750F-F03E-4A41-B35A-38F9A6C10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1CB5C-34D2-48C6-9BF2-FEC71C58C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21065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84企业安全管理的法规合规与合同管理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法规合规概述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法规合规与合同管理的关系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企业安全管理的法规合规实践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合同管理中的法规合规策略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企业安全管理与法规合规的挑战与对策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法规合规概述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指企业在经营活动中，遵守国家法律法规、政策规定以及行业标准，确保企业行为合法、规范。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法规合规的定义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法规合规是企业稳健发展的基石，有助于降低企业法律风险，维护企业声誉和形象，提升企业市场竞争力。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法规合规的重要性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法规合规的定义与重要性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包括宪法、法律、行政法规等，为企业行为提供基本遵循。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国务院各部门制定的规章和规范性文件，对企业特定领域或行业进行规范。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部门规章和规范性文件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地方人大及其常委会、地方政府制定的地方法规和规章，对当地企业具有约束力。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地方法规和规章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行业协会、商会等组织制定的行业标准和自律规范，引导企业自觉遵守行业规则。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行业标准和自律规范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法规合规的体系结构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随着法治建设的推进，企业法规合规意识逐渐增强，但仍存在部分企业合规管理不到位、违法违规行为时有发生等问题。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法规体系不断完善，监管力度持续加强，对企业法规合规管理提出更高要求；同时，企业面临的市场竞争日益激烈，如何在合规前提下实现快速发展成为一大挑战。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5" r="22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企业法规合规的现状与挑战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合同管理基础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合同是平等主体的自然人、法人、其他组织之间设立、变更、终止民事权利义务关系的协议。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包括合同主体、合同标的、数量、质量、价款或报酬、履行期限、地点和方式、违约责任及解决争议的方法等。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合同的基本概念与要素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合同要素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11" b="111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合同管理流程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包括合同立项、合同起草、合同谈判、合同审查、合同签署、合同履行、合同变更与解除、合同结算与归档等环节。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合同管理规范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建立合同管理制度，明确合同管理职责，规范合同管理流程，确保合同的合法性、合规性和有效性。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合同管理的流程与规范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通过对合同条款的仔细审查，识别出可能存在的风险点，如合同主体不适格、合同条款不明确、违约责任过重等。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对识别出的风险点进行评估，确定风险等级和影响程度，为制定风险应对措施提供依据。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法规合规与合同管理的关系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合同内容必须符合国家法律法规的规定，不得违反法律强制性规定。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合同内容合法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签订合同的双方当事人必须具备相应的民事行为能力，且意思表示真实。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合同主体适格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根据法律规定或当事人约定，合同应当采用书面形式或其他特定形式。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合同形式合规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法规对合同管理的要求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对合同文本进行逐条审查，确保合同条款合法、明确、无歧义。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合同文本审查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合同主体资格审查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合同履行风险评估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167" b="10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核实合同当事人的身份、资质、信用等信息，确保其具备履行合同的能力。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对合同履行过程中可能出现的风险进行预测和评估，制定相应的应对措施。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合规性审查在合同管理中的应用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695" r="86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621" r="3162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合同履行过程中的法规合规监控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监督合同双方是否按照合同约定履行义务，确保合同顺利执行。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定期对合同履行情况进行合规性检查，及时发现和纠正违规行为。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建立风险预警机制，对合同履行过程中出现的风险进行及时预警和应对。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对合同履行过程中出现的纠纷，依法进行处理和解决，维护企业合法权益。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合同履行监督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合规性检查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风险预警机制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合同纠纷处理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企业安全管理的法规合规实践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https://d.book118.com/228021065054006045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2024-09-25T21:15:43.256</cp:lastPrinted>
  <dcterms:created xsi:type="dcterms:W3CDTF">2024-09-25T13:15:43Z</dcterms:created>
  <dcterms:modified xsi:type="dcterms:W3CDTF">2024-09-25T13:15:45Z</dcterms:modified>
</cp:coreProperties>
</file>