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7241B5-3BFB-4720-9022-7CA6CE4258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3130A5-E777-4322-AB67-93976E979C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F19B78-C28A-455A-9EA3-A7E0A9C495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594733-5F6F-4942-A7AD-6660FD7034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96FC5D-80B2-4B0E-BB9F-D18AFD6503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6ACFDF-0723-4295-AEE9-4493606D27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A97798-DA4F-478C-8B20-D8BD7BE6F9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33915F-6B0C-4638-957F-08B0C588E1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EA1EE9-BE93-4168-9B6D-58FD1BA3A3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88735D-A765-4FDD-8890-8CC838D8AB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A09904-9F7C-44B9-91A8-2B073D52DE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12/5/2023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12/5/2023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12/5/2023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12/5/2023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022054040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00" err="1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2000" err="1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/>
                <a:ea typeface="Arial"/>
                <a:cs typeface="Arial"/>
              </a:rPr>
              <a:t>：</a:t>
            </a:r>
            <a:r>
              <a:rPr lang="en-US" altLang="zh-CN" sz="2000" err="1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/>
                <a:ea typeface="Arial"/>
                <a:cs typeface="Arial"/>
              </a:rPr>
              <a:t>XXX</a:t>
            </a: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200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0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0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0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0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</a:t>
            </a: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220401" y="2714121"/>
            <a:ext cx="9752400" cy="1015663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000" b="1" err="1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护理管理与感控的管理</a:t>
            </a:r>
            <a:r>
              <a:rPr lang="en-US" altLang="zh-CN" sz="6000" b="1" err="1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PPT</a:t>
            </a:r>
            <a:endParaRPr lang="en-US" sz="6000" b="1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护理管理概述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护理管理实践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感染控制与护理管理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护理质量与风险管理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护理管理与团队协作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护理管理与教育及培训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护理管理概述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护理管理的特点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护理管理的定义与特点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护理管理是运用管理理论、方法、手段对护理工作进行科学管理，以实现护理工作的组织、协调、指挥和监督，达到提高护理质量、降低成本、提高效益的目的。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护理管理具有系统性、综合性、动态性和创造性等特点，需要全面考虑人、财、物、时间、信息等要素，以实现护理工作的科学化、规范化、标准化和现代化。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303" r="12303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提升护理效率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促进学科发展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通过科学的管理手段，可以提高护理工作的规范性和质量，减少医疗差错和医疗事故的发生，保障患者的安全和健康。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有效的护理管理可以优化护理工作流程，减少不必要的工作环节，提高护理工作效率，降低医疗成本。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护理管理可以推动护理学科的发展和创新，提高护理人员的专业素质和技能水平，为患者提供更优质的护理服务。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护理管理的重要性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2500" b="2500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护理管理的起源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护理管理起源于19世纪中叶的美国，当时随着医院规模的不断扩大和患者数量的增加，护理工作面临着巨大的挑战。为了应对这些挑战，一些医院开始引入科学管理的理念和方法，对护理工作进行规范化、系统化的管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护理管理的发展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医学技术的不断发展和进步，护理管理的内容和形式也不断更新和完善。现代护理管理更加注重以人为本，强调整体性、全面性和人性化服务。同时，信息化技术也被广泛应用于护理管理工作中，提高了工作效率和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护理管理的历史与发展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护理管理实践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确定核心护理服务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基于患者需求和医院或护理团队的特点，确定核心护理服务，包括基础护理、专科护理、健康宣教等。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设定质量改进目标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为了持续提高护理质量，设定明确的质量改进目标，包括减少并发症发生率、提高患者满意度等。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制定明确的护理管理计划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根据医院或护理团队的具体情况，制定详细、可行的护理管理计划，包括短期和长期目标。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护理管理计划与目标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人力资源管理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流程管理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质量管理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沟通与协作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护理管理策略与方法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建立全面质量控制体系，定期对护理服务进行质量检查和评估，及时发现并解决问题。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优化护理工作流程，减少不必要的工作环节，提高工作效率。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合理配置护士人力，根据岗位职责和工作量进行人员分配，并制定相应的培训计划。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加强医护之间、科室之间的沟通与协作，确保信息畅通，提高服务质量。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护理管理评估与反馈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定期对护理管理实践进行评估，分析存在的问题和不足，提出改进措施。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建立有效的反馈机制，鼓励护士和其他医务人员提出意见和建议，促进护理质量的持续提高。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运用数据分析和统计方法，对护理管理实践进行定量评估，以便更准确地了解现状和改进效果。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定期评估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反馈机制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感染控制与护理管理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" r="2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感染控制是指通过一系列措施来预防、识别和治疗感染，以保障患者、医务人员和探访者的健康。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感染控制是医疗保健的重要组成部分，它有助于减少患者的痛苦和死亡，提高医疗质量和安全性，保障医务人员和探访者的健康。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感染控制的定义与重要性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感染控制的重要性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感染控制的定义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感染可以通过空气、飞沫、接触等途径传播。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感染传播途径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包括手部卫生、佩戴口罩、空气消毒、环境清洁等。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控制措施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感染传播途径与控制措施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https://d.book118.com/228022054040006034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2024-09-12T15:10:23.124</cp:lastPrinted>
  <dcterms:created xsi:type="dcterms:W3CDTF">2024-09-12T07:10:23Z</dcterms:created>
  <dcterms:modified xsi:type="dcterms:W3CDTF">2024-09-12T07:10:25Z</dcterms:modified>
</cp:coreProperties>
</file>