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8F7F5-E307-44FF-B743-0D7AE253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037D4-7D32-4A12-9D42-2896E74D2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1F1F7-43CC-46FB-BEFA-859A4841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66219-0CDF-4475-9FBD-94EEDFF87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5B620-D9C9-4DBA-886C-28D56D545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22B49-E378-4330-9F57-58DE4C9B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5D823-8ABD-4914-8134-0B8CBD1D4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0C117-373B-41E4-B76A-9B2B6244D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C46F2-AB28-4306-80D0-14DE2DF6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F778E-B663-4E8A-A48F-51DD6454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A6ECF-2EDE-4CD0-901D-9F3C70EF8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323" r:id="rId2"/>
    <p:sldLayoutId id="2147490324" r:id="rId3"/>
    <p:sldLayoutId id="2147490325" r:id="rId4"/>
    <p:sldLayoutId id="2147490326" r:id="rId5"/>
    <p:sldLayoutId id="2147490327" r:id="rId6"/>
    <p:sldLayoutId id="2147490328" r:id="rId7"/>
    <p:sldLayoutId id="2147490329" r:id="rId8"/>
    <p:sldLayoutId id="2147490330" r:id="rId9"/>
    <p:sldLayoutId id="2147490331" r:id="rId10"/>
    <p:sldLayoutId id="214749033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18" Type="http://schemas.openxmlformats.org/officeDocument/2006/relationships/tags" Target="../tags/tag212.xml" /><Relationship Id="rId19" Type="http://schemas.openxmlformats.org/officeDocument/2006/relationships/tags" Target="../tags/tag213.xml" /><Relationship Id="rId2" Type="http://schemas.openxmlformats.org/officeDocument/2006/relationships/tags" Target="../tags/tag196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23" Type="http://schemas.openxmlformats.org/officeDocument/2006/relationships/tags" Target="../tags/tag257.xml" /><Relationship Id="rId24" Type="http://schemas.openxmlformats.org/officeDocument/2006/relationships/tags" Target="../tags/tag258.xml" /><Relationship Id="rId25" Type="http://schemas.openxmlformats.org/officeDocument/2006/relationships/tags" Target="../tags/tag259.xml" /><Relationship Id="rId26" Type="http://schemas.openxmlformats.org/officeDocument/2006/relationships/tags" Target="../tags/tag260.xml" /><Relationship Id="rId27" Type="http://schemas.openxmlformats.org/officeDocument/2006/relationships/tags" Target="../tags/tag261.xml" /><Relationship Id="rId28" Type="http://schemas.openxmlformats.org/officeDocument/2006/relationships/tags" Target="../tags/tag262.xml" /><Relationship Id="rId29" Type="http://schemas.openxmlformats.org/officeDocument/2006/relationships/tags" Target="../tags/tag263.xml" /><Relationship Id="rId3" Type="http://schemas.openxmlformats.org/officeDocument/2006/relationships/tags" Target="../tags/tag237.xml" /><Relationship Id="rId30" Type="http://schemas.openxmlformats.org/officeDocument/2006/relationships/tags" Target="../tags/tag264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2206414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《关注地球母亲》PPT课件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地球现状与问题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环境保护与可持续发展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低碳生活与节能减排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生态保护与生物多样性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气候变化与应对策略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地球现状与问题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地球现状概述</a:t>
            </a:r>
            <a:endParaRPr lang="zh-CN" altLang="en-US"/>
          </a:p>
        </p:txBody>
      </p:sp>
      <p:sp>
        <p:nvSpPr>
          <p:cNvPr id="104931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地球面临的环境问题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1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气候变化对地球的影响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2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资源短缺和过度开发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3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生物多样性的减少和生态系统的破坏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面临的环境问题</a:t>
            </a:r>
            <a:endParaRPr lang="zh-CN" altLang="en-US"/>
          </a:p>
        </p:txBody>
      </p:sp>
      <p:sp>
        <p:nvSpPr>
          <p:cNvPr id="104937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全球气候变化：温室效应、极端天气事件等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资源短缺：水资源、能源、矿产等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环境污染：空气污染、水污染、土壤污染等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生物多样性丧失：物种灭绝、生态系统破坏等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人类活动对地球的影响</a:t>
            </a:r>
            <a:endParaRPr lang="zh-CN" altLang="en-US"/>
          </a:p>
        </p:txBody>
      </p:sp>
      <p:sp>
        <p:nvSpPr>
          <p:cNvPr id="1049428" name="文本框 7"/>
          <p:cNvSpPr txBox="1"/>
          <p:nvPr>
            <p:custDataLst>
              <p:tags r:id="rId2"/>
            </p:custDataLst>
          </p:nvPr>
        </p:nvSpPr>
        <p:spPr>
          <a:xfrm>
            <a:off x="3374307" y="2348152"/>
            <a:ext cx="5443386" cy="358017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交通运输：大量使用化石燃料，排放大量温室气体，加剧全球气候变化。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430" name="正文"/>
          <p:cNvSpPr txBox="1"/>
          <p:nvPr>
            <p:custDataLst>
              <p:tags r:id="rId3"/>
            </p:custDataLst>
          </p:nvPr>
        </p:nvSpPr>
        <p:spPr>
          <a:xfrm>
            <a:off x="3374307" y="2734785"/>
            <a:ext cx="5443386" cy="5545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文本框 15"/>
          <p:cNvSpPr txBox="1"/>
          <p:nvPr>
            <p:custDataLst>
              <p:tags r:id="rId4"/>
            </p:custDataLst>
          </p:nvPr>
        </p:nvSpPr>
        <p:spPr>
          <a:xfrm>
            <a:off x="3374307" y="1364400"/>
            <a:ext cx="5444022" cy="348478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工业生产：排放大量废气、废水、废渣等污染物，对大气、水和土壤造成严重污染。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434" name="正文"/>
          <p:cNvSpPr txBox="1"/>
          <p:nvPr>
            <p:custDataLst>
              <p:tags r:id="rId5"/>
            </p:custDataLst>
          </p:nvPr>
        </p:nvSpPr>
        <p:spPr>
          <a:xfrm>
            <a:off x="3374307" y="1735135"/>
            <a:ext cx="5443386" cy="5246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文本框 19"/>
          <p:cNvSpPr txBox="1"/>
          <p:nvPr>
            <p:custDataLst>
              <p:tags r:id="rId6"/>
            </p:custDataLst>
          </p:nvPr>
        </p:nvSpPr>
        <p:spPr>
          <a:xfrm>
            <a:off x="3374307" y="3378326"/>
            <a:ext cx="5443386" cy="37073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农业活动：过度使用化肥、农药等化学物质，导致土壤污染和水体污染。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438" name="正文"/>
          <p:cNvSpPr txBox="1"/>
          <p:nvPr>
            <p:custDataLst>
              <p:tags r:id="rId7"/>
            </p:custDataLst>
          </p:nvPr>
        </p:nvSpPr>
        <p:spPr>
          <a:xfrm>
            <a:off x="3374307" y="3777677"/>
            <a:ext cx="5443386" cy="4616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文本框 22"/>
          <p:cNvSpPr txBox="1"/>
          <p:nvPr>
            <p:custDataLst>
              <p:tags r:id="rId8"/>
            </p:custDataLst>
          </p:nvPr>
        </p:nvSpPr>
        <p:spPr>
          <a:xfrm>
            <a:off x="3374307" y="4328375"/>
            <a:ext cx="5443386" cy="37073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城市化进程：大量占用土地，破坏自然生态系统，导致生物多样性减少。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442" name="正文"/>
          <p:cNvSpPr txBox="1"/>
          <p:nvPr>
            <p:custDataLst>
              <p:tags r:id="rId9"/>
            </p:custDataLst>
          </p:nvPr>
        </p:nvSpPr>
        <p:spPr>
          <a:xfrm>
            <a:off x="3374307" y="4727726"/>
            <a:ext cx="5443386" cy="54370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单击此处添加文本具体内容，简明扼要地阐述您的观点。根据需要可酌情增减文字，以便观者准确地理解您传达的思想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文本框 25"/>
          <p:cNvSpPr txBox="1"/>
          <p:nvPr>
            <p:custDataLst>
              <p:tags r:id="rId10"/>
            </p:custDataLst>
          </p:nvPr>
        </p:nvSpPr>
        <p:spPr>
          <a:xfrm>
            <a:off x="3374307" y="5359820"/>
            <a:ext cx="5443386" cy="370735"/>
          </a:xfrm>
          <a:prstGeom prst="rect">
            <a:avLst/>
          </a:prstGeom>
          <a:noFill/>
        </p:spPr>
        <p:txBody>
          <a:bodyPr wrap="square" l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SzTx/>
              <a:buFontTx/>
            </a:pPr>
            <a:r>
              <a:rPr lang="zh-CN" sz="1000" b="1" spc="130">
                <a:solidFill>
                  <a:schemeClr val="accent1"/>
                </a:solidFill>
                <a:latin typeface="+中文标题" charset="0"/>
                <a:ea typeface="+mj-ea"/>
                <a:cs typeface="思源黑体 CN Normal" panose="020b0400000000000000" charset="-122"/>
                <a:sym typeface="思源黑体 CN Normal" panose="020b0400000000000000" charset="-122"/>
              </a:rPr>
              <a:t>资源过度开采：过度开采矿产、水资源等自然资源，导致资源枯竭和环境破坏。  以上内容仅供参考，您可以根据实际情况进行调整优化。</a:t>
            </a:r>
            <a:endParaRPr lang="zh-CN" sz="1000" b="1" spc="130">
              <a:solidFill>
                <a:schemeClr val="accent1"/>
              </a:solidFill>
              <a:latin typeface="+中文标题" charset="0"/>
              <a:ea typeface="+mj-ea"/>
              <a:cs typeface="思源黑体 CN Normal" panose="020b0400000000000000" charset="-122"/>
              <a:sym typeface="思源黑体 CN Normal" panose="020b0400000000000000" charset="-122"/>
            </a:endParaRPr>
          </a:p>
        </p:txBody>
      </p:sp>
      <p:sp>
        <p:nvSpPr>
          <p:cNvPr id="1049446" name="正文"/>
          <p:cNvSpPr txBox="1"/>
          <p:nvPr>
            <p:custDataLst>
              <p:tags r:id="rId11"/>
            </p:custDataLst>
          </p:nvPr>
        </p:nvSpPr>
        <p:spPr>
          <a:xfrm>
            <a:off x="3374307" y="5759171"/>
            <a:ext cx="5443386" cy="4190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defTabSz="457200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以上内容仅供参考，您可以根据实际情况进行调整优化。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环境保护与可持续发展</a:t>
            </a:r>
            <a:endParaRPr lang="zh-CN" altLang="en-US"/>
          </a:p>
        </p:txBody>
      </p:sp>
      <p:sp>
        <p:nvSpPr>
          <p:cNvPr id="10494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环境保护的重要性</a:t>
            </a:r>
            <a:endParaRPr lang="zh-CN" altLang="en-US"/>
          </a:p>
        </p:txBody>
      </p:sp>
      <p:sp>
        <p:nvSpPr>
          <p:cNvPr id="104959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保护地球母亲，维护生态平衡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节约资源，促进可持续发展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1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推动绿色发展，实现经济繁荣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减少污染，保障人类健康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可持续发展的理念与实践</a:t>
            </a:r>
            <a:endParaRPr lang="zh-CN" altLang="en-US"/>
          </a:p>
        </p:txBody>
      </p:sp>
      <p:sp>
        <p:nvSpPr>
          <p:cNvPr id="10496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可持续发展的定义与内涵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环境保护与可持续发展的关系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可持续发展的实践案例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未来可持续发展的挑战与机遇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绿色发展的途径与措施</a:t>
            </a:r>
            <a:endParaRPr lang="zh-CN" altLang="en-US"/>
          </a:p>
        </p:txBody>
      </p:sp>
      <p:sp>
        <p:nvSpPr>
          <p:cNvPr id="1049726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推广清洁能源：如太阳能、风能等，减少对化石燃料的依赖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节能减排：通过提高能源利用效率、减少能源消耗，降低碳排放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循环经济：推动资源循环利用，提高资源利用效率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绿色产业：发展环保产业，推动绿色经济发展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绿色消费：倡导绿色生活方式，减少对环境的负面影响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低碳生活与节能减排</a:t>
            </a:r>
            <a:endParaRPr lang="zh-CN" altLang="en-US"/>
          </a:p>
        </p:txBody>
      </p:sp>
      <p:sp>
        <p:nvSpPr>
          <p:cNvPr id="10497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低碳生活方式的推广与实践</a:t>
            </a:r>
            <a:endParaRPr lang="zh-CN" altLang="en-US"/>
          </a:p>
        </p:txBody>
      </p:sp>
      <p:sp>
        <p:nvSpPr>
          <p:cNvPr id="10498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低碳生活方式的定义与意义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低碳生活方式对地球母亲的影响与贡献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实践低碳生活方式的具体行动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推广低碳生活方式的具体措施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节能减排的措施与效果</a:t>
            </a:r>
            <a:endParaRPr lang="zh-CN" altLang="en-US"/>
          </a:p>
        </p:txBody>
      </p:sp>
      <p:sp>
        <p:nvSpPr>
          <p:cNvPr id="10499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节能减排的意义：减少能源消耗，降低环境污染，促进可持续发展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节能减排的措施：推广节能产品，提高能源利用效率，加强能源管理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节能减排的效果：减少碳排放，降低空气污染，改善环境质量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节能减排的未来展望：加强科技创新，推动绿色发展，实现可持续发展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https://d.book118.com/228022064142006036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2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8.5,&quot;width&quot;:428.04999999999995}"/>
  <p:tag name="KSO_WM_TAG_VERSION" val="3.0"/>
  <p:tag name="KSO_WM_TEMPLATE_CATEGORY" val="diagram"/>
  <p:tag name="KSO_WM_TEMPLATE_INDEX" val="20231261"/>
  <p:tag name="KSO_WM_UNIT_COMPATIBLE" val="0"/>
  <p:tag name="KSO_WM_UNIT_DIAGRAM_ISNUMVISUAL" val="0"/>
  <p:tag name="KSO_WM_UNIT_DIAGRAM_ISREFERUNIT" val="0"/>
  <p:tag name="KSO_WM_UNIT_HIGHLIGHT" val="0"/>
  <p:tag name="KSO_WM_UNIT_ID" val="diagram20231261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。根据需要可酌情增减文字，以便观者准确地理解您传达的思想"/>
  <p:tag name="KSO_WM_UNIT_SUBTYPE" val="a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+中文标题</vt:lpstr>
      <vt:lpstr>思源黑体 CN Normal</vt:lpstr>
      <vt:lpstr>宋体</vt:lpstr>
      <vt:lpstr>Wingdings</vt:lpstr>
      <vt:lpstr>Office Theme</vt:lpstr>
      <vt:lpstr>《关注地球母亲》PPT课件</vt:lpstr>
      <vt:lpstr>目录</vt:lpstr>
      <vt:lpstr>单击此处添加章节标题</vt:lpstr>
      <vt:lpstr>地球现状与问题</vt:lpstr>
      <vt:lpstr>PowerPoint Presentation</vt:lpstr>
      <vt:lpstr>地球现状概述</vt:lpstr>
      <vt:lpstr>面临的环境问题</vt:lpstr>
      <vt:lpstr>人类活动对地球的影响</vt:lpstr>
      <vt:lpstr>环境保护与可持续发展</vt:lpstr>
      <vt:lpstr>PowerPoint Presentation</vt:lpstr>
      <vt:lpstr>环境保护的重要性</vt:lpstr>
      <vt:lpstr>可持续发展的理念与实践</vt:lpstr>
      <vt:lpstr>绿色发展的途径与措施</vt:lpstr>
      <vt:lpstr>低碳生活与节能减排</vt:lpstr>
      <vt:lpstr>PowerPoint Presentation</vt:lpstr>
      <vt:lpstr>低碳生活方式的推广与实践</vt:lpstr>
      <vt:lpstr>节能减排的措施与效果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2024-09-16T12:42:35.140</cp:lastPrinted>
  <dcterms:created xsi:type="dcterms:W3CDTF">2024-09-16T04:42:35Z</dcterms:created>
  <dcterms:modified xsi:type="dcterms:W3CDTF">2024-09-16T04:42:37Z</dcterms:modified>
</cp:coreProperties>
</file>