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1C336-61C0-4D0F-9606-D50FF62E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C839B-EE04-41DB-AC22-F43EAC6E7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129C3-4D20-4844-B327-F08D33A7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9FD39-B2B9-4355-99C2-7574F04F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540E4-C23A-4F44-9371-3CE88166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D2C5E-3AA0-455A-BB52-EB8FBDFA1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20C9E2-0A37-4784-808C-758B33FC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9518D-2302-4C67-83B0-43A810DD4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01C09-6CD6-422C-9628-2615ABB6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368DB-3364-4D6D-8B43-80570F63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065ED-FFD7-44DF-B98A-A457D905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3037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胸部物理治疗扣背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扣背的疗效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扣背的禁忌症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如何预防肺部感染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扣背是指通过外力振动和挤压的方式，促进患者痰液排出的一种胸部物理治疗方法。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扣背的定义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通过扣背产生的振动和挤压，使痰液松动，更容易排出体外。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促进痰液排出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改善通气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减轻肺部感染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痰液的排出有助于改善呼吸道通气，缓解呼吸困难的症状。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及时排出痰液有助于减轻肺部感染的症状，缩短病程。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扣背的作用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41" r="133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扣背的适用范围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对于意识不清、长期卧床、排痰无力等患者尤为适用。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适用于各种原因引起的痰液排出困难，如肺炎、慢性阻塞性肺疾病、支气管扩张等。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适用于意识清楚、能坐稳的病人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病人取坐位，护理人员站在病人患侧，将手掌弓起，五指并拢，掌心内凹，呈中空状态。从背部自下而上，由外向内，有节律地叩击病人背部，同时嘱病人深呼吸。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坐位扣背法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适用于卧床不能坐起的病人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病人侧卧，护理人员一手扶住病人肩膀，另一手进行叩击，叩击顺序与坐位扣背法相同。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侧卧扣背法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适用于高热、意识障碍、胸腹手术后或有脊柱损伤的病人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病人取俯卧位，护理人员一手扶住病人肩膀，另一手进行叩击，叩击顺序与坐位扣背法相同。叩击时要避开脊柱，力量适中，以免造成不必要的损伤。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俯卧扣背法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扣背力度要适中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扣背的力度不宜过轻或过重，过轻可能无法起到有效的震动和排痰效果，过重则可能对患者的胸壁造成不必要的损伤。根据患者的实际情况和医生的建议，选择合适的力度进行扣背。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扣背的力度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扣背频率要适当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扣背的频率应根据患者的实际情况和医生的建议来确定。一般来说，每次扣背5-10次，每天进行2-3次即可。过多的扣背次数可能会对患者的胸壁造成疲劳和损伤。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扣背的频率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https://d.book118.com/228023037017006025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2024-09-01T14:33:37.591</cp:lastPrinted>
  <dcterms:created xsi:type="dcterms:W3CDTF">2024-09-01T06:33:37Z</dcterms:created>
  <dcterms:modified xsi:type="dcterms:W3CDTF">2024-09-01T06:33:39Z</dcterms:modified>
</cp:coreProperties>
</file>