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2609A4B-4D23-419C-B734-A0DC6026D2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71D2B-3F63-469E-B9A5-A5130104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C9A3C-7FC3-46CA-9E2B-060BEFF7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B35FE-52E7-43E7-8CC0-72E1D60F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599D1-6211-4D3E-94E2-C6E9AC044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B201C-74F4-480F-8D6C-8C39CFDD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8B24D-F800-49AC-9563-CC54462B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D29F7-D113-40D6-88B8-15E58FE2A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21FEA-B83D-432D-AF6B-EB6D65CFF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2444C-4412-424C-ADB1-209AA8D0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743D-494C-4D91-BF29-8076D805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6A0DA-F243-4E82-B4B1-F495A9FF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BC55DC-5455-4438-B66F-601A0F3E9E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81522E-128E-4453-A18E-40DD638A28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505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节能建设项目促进人民幸福生活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节能建设项目对人民幸福生活的重要性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节能建设项目在城市发展中的作用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节能建设项目在新能源领域的发展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节能建设项目对健康环保的影响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节能建设项目对经济发展的促进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节能建设项目未来发展展望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节能建设项目对人民幸福生活的重要性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节能建设项目的定义和意义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节能建设项目是指通过采用节能技术和措施，在建设、运行和维护过程中减少能源消耗，以达到节约能源、降低成本、保护环境的目的。 节能建设项目在促进人民幸福生活方面起着至关重要的作用，可以提高生活质量、降低生活成本、改善生活环境。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节能建设项目的主要特点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稳定的节能效果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为人民、企业、社会带来效益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多方共赢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国外案例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Y: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Z: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C: xxx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节能建设项目对人民幸福生活的影响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减少能源费用、维护费用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降低生活成本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改善室内环境、提升生活舒适度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促进社会公平、共享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节能建设项目在城市发展中的作用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节能建设项目在城市规划中的应用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节能建设项目在城市规划中的应用可以改善城市能源利用效率，减少城市能源消耗，推动城市可持续发展。这对于城市未来的发展具有重要意义。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节能建设项目在城市基础设施中的运用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提升城市交通效率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智能交通系统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保障城市用水安全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绿色供水系统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优化能源利用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智能能源管理系统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节能建设项目在城市建筑中的实践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建筑是城市的“面子”，通过节能建设项目在城市建筑中的实践，可以提高建筑能效，减少碳排放，实现城市绿色发展。在城市建设中，节能建设是未来发展的重要方向。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节能建设项目在城市交通中的作用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提高公共交通覆盖率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公共交通优化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减少尾气排放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推广电动交通工具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鼓励绿色出行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建设自行车道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节能建设项目对城市环境的影响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减少污染物排放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降低环境负担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提高垃圾处理效率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保护自然资源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节能建设项目对城市居民的益处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降低生活成本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节约能源费用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增强城市吸引力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提升城市形象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增进居民幸福感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改善居住环境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节能建设项目在城市发展中的作用不可忽视，它不仅可以推动城市可持续发展，提高居民生活品质，还能保护环境，实现经济社会协调发展。未来，我们应该更加重视节能建设，为人民创造更美好的幸福生活。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节能建设项目在新能源领域的发展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新能源与节能建设项目的结合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节能建设项目利用新能源技术，提高能源利用效率，减少能源浪费，推动能源产业的可持续发展。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节能建设项目促进新能源的发展，推动清洁能源替代传统能源，实现能源结构的优化升级。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推动清洁能源发展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新能源的利用能够减少对环境的污染，保护生态环境，改善人民的生活质量。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减少环境污染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风电场建设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通过建设风电场，可以稳定供应清洁电力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提高风电装机容量，促进风能产业的发展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风能利用优势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风能资源丰富，可广泛分布于各地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风能具有稳定性和可预测性等优势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节能建设项目在风能领域的应用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风力发电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风能是一种清洁、可再生的能源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节能建设项目利用风力发电技术，转化风能为电能，实现清洁能源的利用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节能建设项目在太阳能领域的实践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太阳能是最为丰富的可再生能源之一，节能建设项目通过充分利用太阳辐射能，实现太阳能发电、太阳能热利用等应用，为人民提供清洁能源，推动可持续发展。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节能建设项目在生物能源领域的推广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生物质能源是一种可再生的清洁能源，具有广泛的应用前景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生物质能源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通过机制备生物质颗粒，可以实现生物质能源的高效利用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生物质颗粒机制备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利用生物质燃气化技术，可以实现生物质发电，促进生物能源的推广应用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生物质燃气化发电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生物质能源资源广泛，对环境影响小，是一种可持续利用的清洁能源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生物质能源优势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节能建设项目对健康环保的影响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https://d.book118.com/228025053011006050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节能建设项目促进人民幸福生活</vt:lpstr>
      <vt:lpstr>目录</vt:lpstr>
      <vt:lpstr>第1章 节能建设项目对人民幸福生活的重要性</vt:lpstr>
      <vt:lpstr> </vt:lpstr>
      <vt:lpstr>节能建设项目的主要特点</vt:lpstr>
      <vt:lpstr>节能建设项目的案例分析</vt:lpstr>
      <vt:lpstr>节能建设项目对人民幸福生活的影响</vt:lpstr>
      <vt:lpstr>节能建设项目的可持续发展</vt:lpstr>
      <vt:lpstr>第2章 节能建设项目在城市发展中的作用</vt:lpstr>
      <vt:lpstr> </vt:lpstr>
      <vt:lpstr>节能建设项目在城市基础设施中的运用</vt:lpstr>
      <vt:lpstr>节能建设项目在城市建筑中的实践</vt:lpstr>
      <vt:lpstr>节能建设项目在城市交通中的作用</vt:lpstr>
      <vt:lpstr>节能建设项目对城市环境的影响</vt:lpstr>
      <vt:lpstr>节能建设项目对城市居民的益处</vt:lpstr>
      <vt:lpstr>结语</vt:lpstr>
      <vt:lpstr>第三章 节能建设项目在新能源领域的发展</vt:lpstr>
      <vt:lpstr>新能源与节能建设项目的结合</vt:lpstr>
      <vt:lpstr>节能建设项目在风能领域的应用</vt:lpstr>
      <vt:lpstr> </vt:lpstr>
      <vt:lpstr>节能建设项目在生物能源领域的推广</vt:lpstr>
      <vt:lpstr>第4章 节能建设项目对健康环保的影响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2024-09-29T14:58:37.662</cp:lastPrinted>
  <dcterms:created xsi:type="dcterms:W3CDTF">2024-09-29T06:58:37Z</dcterms:created>
  <dcterms:modified xsi:type="dcterms:W3CDTF">2024-09-29T06:58:39Z</dcterms:modified>
</cp:coreProperties>
</file>