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969BD-4B74-4D14-A80A-0180358A0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E324B-B1B7-4614-86A0-963967AAF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C992C-16A6-49FD-9C9E-5B9CD70A2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FA6A2-EF97-4A26-B937-B06ABF5B3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09F1E1-A9B9-443D-9669-2A60E644D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D6AF0-347F-4149-BA0D-2003EE637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4967C9-AE53-4285-A7F8-5968FE727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9DDFB-CA78-478F-A022-A41E73C96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7CFD0-3FCA-4F90-ADEC-0D91BE45E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965F7-E8D2-4CFD-BAE8-661B12774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80E07-38C0-480C-90B1-BDA5308D3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25073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晚夜班护理督察PPT\n## 1.晚夜班护理工作的重要性及挑战\n### 1.1晚夜班护理工作对患者康复的影响\n### 1.2晚夜班护理工作面临的压力和挑战\n### 1.3晚夜班护理工作对护理团队的要求\n## 2.晚夜班护理督察的目标和意义\n### 2.1晚夜班护理督察的目的和意义\n### 2.2晚夜班护理督察的关键指标\n### 2.3晚夜班护理督察的结果应用\n## 3.晚夜班护理督察的实施策略\n### 3.1建立晚夜班护理督察制度\n### 3.2加强晚夜班护理人员的培训和指导\n### 3.3定期进行晚夜班护理督察和评估\n## 4.晚夜班护理督察的案例分享\n### 4.1成功的晚夜班护理督察案例\n### 4.2晚夜班护理督察中的问题和改进措施\n### 4.3持续改进晚夜班护理督察的实践和经验\n## 5.晚夜班护理督察的未来展望\n### 5.1晚夜班护理督察的发展趋势\n### 5.2晚夜班护理督察的技术创新\n### 5.3晚夜班护理督察对护理事业发展的贡献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晚夜班护理督察PPT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晚夜班护理工作的重要性及挑战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晚夜班护理工作保障患者生命安全</a:t>
                </a:r>
                <a:endParaRPr/>
              </a:p>
            </p:txBody>
          </p:sp>
          <p:sp>
            <p:nvSpPr>
              <p:cNvPr id="17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提供紧急医疗处理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保障患者舒适和安静</a:t>
                </a:r>
                <a:endParaRPr/>
              </a:p>
            </p:txBody>
          </p:sp>
        </p:grpSp>
        <p:grpSp>
          <p:nvGrpSpPr>
            <p:cNvPr id="17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晚夜班护理工作促进患者康复</a:t>
                </a:r>
                <a:endParaRPr/>
              </a:p>
            </p:txBody>
          </p:sp>
          <p:sp>
            <p:nvSpPr>
              <p:cNvPr id="1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指导患者康复锻炼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关注患者心理需求</a:t>
                </a:r>
                <a:endParaRPr/>
              </a:p>
            </p:txBody>
          </p:sp>
        </p:grpSp>
        <p:grpSp>
          <p:nvGrpSpPr>
            <p:cNvPr id="18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晚夜班护理工作提高患者满意度</a:t>
                </a:r>
                <a:endParaRPr/>
              </a:p>
            </p:txBody>
          </p:sp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提高患者对护理服务的信任度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建立良好的护患关系</a:t>
                </a:r>
                <a:endParaRPr/>
              </a:p>
            </p:txBody>
          </p:sp>
        </p:grpSp>
      </p:grpSp>
      <p:pic>
        <p:nvPicPr>
          <p:cNvPr id="18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晚夜班护理工作对患者康复的影响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晚夜班护理工作承受较大的工作压力</a:t>
                </a:r>
                <a:endParaRPr/>
              </a:p>
            </p:txBody>
          </p:sp>
          <p:sp>
            <p:nvSpPr>
              <p:cNvPr id="19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长时间工作，休息时间短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护理任务繁重，工作强度大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应对突发状况，心理压力大</a:t>
                </a:r>
                <a:endParaRPr/>
              </a:p>
            </p:txBody>
          </p:sp>
        </p:grpSp>
        <p:grpSp>
          <p:nvGrpSpPr>
            <p:cNvPr id="19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晚夜班护理工作面临人力资源紧张</a:t>
                </a:r>
                <a:endParaRPr/>
              </a:p>
            </p:txBody>
          </p:sp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晚夜班护理人员配备不足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护理人员疲劳和焦虑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护理人员流失率高</a:t>
                </a:r>
                <a:endParaRPr/>
              </a:p>
            </p:txBody>
          </p:sp>
        </p:grpSp>
        <p:grpSp>
          <p:nvGrpSpPr>
            <p:cNvPr id="19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晚夜班护理工作存在安全风险</a:t>
                </a:r>
                <a:endParaRPr/>
              </a:p>
            </p:txBody>
          </p:sp>
          <p:sp>
            <p:nvSpPr>
              <p:cNvPr id="20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晚夜班护理人员缺乏经验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护理操作失误率高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医疗纠纷和事故风险增加</a:t>
                </a:r>
                <a:endParaRPr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晚夜班护理工作面临的压力和挑战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晚夜班护理工作需要高度的责任感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坚守岗位，履行职责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关注患者需求，提供优质服务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保持良好的团队协作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晚夜班护理工作需要较强的专业技能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熟悉护理操作和应急预案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掌握患者病情和护理措施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具备心理疏导和沟通技巧</a:t>
                </a:r>
                <a:endParaRPr/>
              </a:p>
            </p:txBody>
          </p:sp>
          <p:pic>
            <p:nvPicPr>
              <p:cNvPr id="21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晚夜班护理工作需要良好的身体素质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适应长时间工作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应对突发状况，保持冷静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保持良好的健康状况</a:t>
                </a:r>
                <a:endParaRPr/>
              </a:p>
            </p:txBody>
          </p:sp>
          <p:pic>
            <p:nvPicPr>
              <p:cNvPr id="21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晚夜班护理工作对护理团队的要求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晚夜班护理督察的目标和意义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晚夜班护理督察保障患者安全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检查护理工作质量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降低医疗纠纷和事故风险</a:t>
                </a:r>
                <a:endParaRPr/>
              </a:p>
            </p:txBody>
          </p:sp>
          <p:sp>
            <p:nvSpPr>
              <p:cNvPr id="22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晚夜班护理督察提高护理质量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指导和督促护理人员改进工作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促进护理团队学习和交流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提高患者满意度和信任度</a:t>
                </a:r>
                <a:endParaRPr/>
              </a:p>
            </p:txBody>
          </p:sp>
          <p:sp>
            <p:nvSpPr>
              <p:cNvPr id="23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晚夜班护理督察培养优秀护理人才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选拔和选拔优秀护理人员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提供职业发展机会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提高护理团队整体素质</a:t>
                </a:r>
                <a:endParaRPr/>
              </a:p>
            </p:txBody>
          </p:sp>
          <p:sp>
            <p:nvSpPr>
              <p:cNvPr id="23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晚夜班护理督察的目的和意义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分析护理服务满意度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针对问题进行改进</a:t>
                </a:r>
                <a:endParaRPr/>
              </a:p>
            </p:txBody>
          </p:sp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晚夜班护理督察关注患者满意度</a:t>
                </a:r>
                <a:endParaRPr/>
              </a:p>
            </p:txBody>
          </p:sp>
        </p:grpSp>
        <p:grpSp>
          <p:nvGrpSpPr>
            <p:cNvPr id="24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检查护理操作和记录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评估护理措施实施情况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指导护理人员改进工作</a:t>
                </a:r>
                <a:endParaRPr/>
              </a:p>
            </p:txBody>
          </p:sp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晚夜班护理督察评估护理质量</a:t>
                </a:r>
                <a:endParaRPr/>
              </a:p>
            </p:txBody>
          </p:sp>
        </p:grpSp>
        <p:grpSp>
          <p:nvGrpSpPr>
            <p:cNvPr id="24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观察护理人员沟通和协作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分析团队协作问题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提供团队协作培训</a:t>
                </a:r>
                <a:endParaRPr/>
              </a:p>
            </p:txBody>
          </p:sp>
          <p:sp>
            <p:nvSpPr>
              <p:cNvPr id="2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晚夜班护理督察关注团队协作</a:t>
                </a:r>
                <a:endParaRPr/>
              </a:p>
            </p:txBody>
          </p:sp>
        </p:grpSp>
      </p:grpSp>
      <p:pic>
        <p:nvPicPr>
          <p:cNvPr id="25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晚夜班护理督察的关键指标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晚夜班护理督察结果用于改进工作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分析问题，制定改进措施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跟踪改进措施执行情况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评估改进效果</a:t>
                </a:r>
                <a:endParaRPr/>
              </a:p>
            </p:txBody>
          </p:sp>
          <p:sp>
            <p:nvSpPr>
              <p:cNvPr id="26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晚夜班护理督察结果用于培训教育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分析护理人员不足之处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制定培训计划，提高护理水平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跟踪培训效果，调整培训方案</a:t>
                </a:r>
                <a:endParaRPr/>
              </a:p>
            </p:txBody>
          </p:sp>
          <p:sp>
            <p:nvSpPr>
              <p:cNvPr id="26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晚夜班护理督察结果用于激励团队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表彰优秀护理人员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提供职业发展机会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激发护理团队工作积极性</a:t>
                </a:r>
                <a:endParaRPr/>
              </a:p>
            </p:txBody>
          </p:sp>
          <p:sp>
            <p:nvSpPr>
              <p:cNvPr id="27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晚夜班护理督察的结果应用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晚夜班护理督察的实施策略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明确督察目的和意义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确定督察关键指标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制定督察计划和流程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制定晚夜班护理督察制度</a:t>
                </a:r>
                <a:endParaRPr/>
              </a:p>
            </p:txBody>
          </p:sp>
        </p:grpSp>
        <p:grpSp>
          <p:nvGrpSpPr>
            <p:cNvPr id="1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设立督察小组，明确职责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培训督察人员，提高能力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定期召开督察会议，交流经验</a:t>
                </a:r>
                <a:endParaRPr/>
              </a:p>
            </p:txBody>
          </p:sp>
          <p:sp>
            <p:nvSpPr>
              <p:cNvPr id="1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建立晚夜班护理督察组织</a:t>
                </a:r>
                <a:endParaRPr/>
              </a:p>
            </p:txBody>
          </p:sp>
          <p:sp>
            <p:nvSpPr>
              <p:cNvPr id="1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分析督察结果，制定改进措施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跟踪改进措施执行情况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评估改进效果，持续改进</a:t>
                </a:r>
                <a:endParaRPr/>
              </a:p>
            </p:txBody>
          </p:sp>
          <p:sp>
            <p:nvSpPr>
              <p:cNvPr id="2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落实晚夜班护理督察结果</a:t>
                </a:r>
                <a:endParaRPr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建立晚夜班护理督察制度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https://d.book118.com/228025073127006037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晚夜班护理督察PPT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2024-09-17T21:28:18.968</cp:lastPrinted>
  <dcterms:created xsi:type="dcterms:W3CDTF">2024-09-17T13:28:18Z</dcterms:created>
  <dcterms:modified xsi:type="dcterms:W3CDTF">2024-09-17T13:28:20Z</dcterms:modified>
</cp:coreProperties>
</file>