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F4922-0DCC-499D-B48D-D85EA7EC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B681D-DAD2-42DD-A9AA-7C162970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05E48-DA23-4CC9-80E1-A0B61F5D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C88B5-4C97-44CD-9BA8-908A26E2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753EB-2F61-400D-A907-573250107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0D8D9-1DDB-439D-B971-511ABDA12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3C468-EE13-4492-A7DC-DF1C50AA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9E212-B98D-4649-9EB1-C9E62809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016DB-F09B-46EA-9719-4AB1F09CD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BB1FA-61D2-4C70-8E79-64CC2596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5EC46-8B19-410D-8F8F-08E8B462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7134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抵押物相关数据分析报告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分析抵押物相关数据，为决策者提供决策依据。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揭示抵押物市场的变化趋势和规律。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评估抵押物的风险和价值，为风险管理提供参考。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抵押物市场是金融市场的重要组成部分，对经济发展具有重要影响。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随着经济的发展和金融市场的深化，抵押物市场的规模和复杂度不断增加。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当前抵押物市场存在一些问题和挑战，如抵押物估值不准确、风险控制不足等。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数据来源于银行、证券公司、房地产评估机构等金融机构。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通过问卷调查、实地调研和公开资料收集等多种方式进行数据收集。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对收集到的数据进行清洗、整理和分类，确保数据的准确性和完整性。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抵押物是指在债务履行中作为担保的特定财产，通常为不动产。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抵押物是债务担保的一种形式，当债务人无法履行债务时，债权人有权依法对抵押物进行处置以获得清偿。抵押物通常是不动产，如房屋、土地等，也可以是动产、财产权利等。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抵押物定义与种类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随着经济的发展和金融市场的活跃，抵押物市场呈现出不断增长的趋势。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近年来，由于经济的发展和金融市场的活跃，抵押物市场逐渐扩大。各种类型的抵押物在市场上的交易量和价值都在不断增长，成为金融市场的重要组成部分。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抵押物市场现状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各国政府和监管机构制定了一系列法律法规，规范抵押物的取得、使用、处置和交易等行为。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障抵押物的合法取得和交易，维护市场秩序和公平竞争，各国政府和监管机构制定了一系列法律法规。这些法律法规对抵押物的权利、义务、责任等方面进行了明确规定，为抵押物市场的健康发展提供了法律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抵押物相关法律法规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https://d.book118.com/228027134024006040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2024-09-18T09:18:03.625</cp:lastPrinted>
  <dcterms:created xsi:type="dcterms:W3CDTF">2024-09-18T01:18:03Z</dcterms:created>
  <dcterms:modified xsi:type="dcterms:W3CDTF">2024-09-18T01:18:05Z</dcterms:modified>
</cp:coreProperties>
</file>