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CF430-7B7D-41CD-89A1-58DCD8D9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DFD94-D919-4578-A754-D40BE2F9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76431-619D-4687-9D4B-26CF1FE4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BA1A1-D715-4039-9F85-263AA6D0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96ECF-9E5C-4B42-BDB2-252B873E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C64BF-16EF-4CDD-A8DC-65D0BEE94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277A4-2229-4FAD-BFA5-99322E7C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6CABC-4370-4D2A-87CA-AE071722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59026-40D8-4DE2-8B6E-0CC54935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50D71-89FD-445D-9324-88063AD5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27133-6EE0-4065-83EB-5D1545C50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0007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医疗行业企业绩效管理与评价方案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医疗行业企业绩效管理现状分析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绩效管理与评价方案设计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5580" r="355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4815" r="348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提高医疗行业企业的综合竞争力，实现可持续发展目标。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随着医疗行业的快速发展，企业面临着越来越多的挑战和机遇，需要通过绩效管理与评价来提高整体运营效率和服务质量。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30375" r="303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8333" r="833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8" name="Freeform 8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意义：绩效管理与评价是医疗行业企业持续发展的重要保障，有助于提高企业的综合竞争力、实现资源优化配置、降低成本、提高服务质量和客户满意度，最终实现企业战略目标。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绩效管理与评价的意义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医疗行业企业绩效管理现状分析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6250" r="26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缺乏科学合理的绩效管理体系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目前医疗行业企业绩效管理缺乏统一的标准和规范，各企业自行制定绩效指标和评价方法，导致绩效管理效果参差不齐。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绩效管理信息化程度低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很多医疗行业企业尚未建立完善的绩效管理信息系统，无法实现绩效数据的实时采集、分析和反馈，影响了绩效管理的效率和准确性。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绩效管理意识不强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部分医疗行业企业管理人员对绩效管理的重视程度不够，缺乏对绩效管理的深入理解和实践经验，导致绩效管理流于形式。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目前医疗行业企业绩效评价标准不统一，各企业自行制定评价标准和方法，导致评价结果可比性差。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0375" r="3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评价标准不统一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很多医疗行业企业采用单一的评价方法，如财务指标评价法，忽视了非财务指标的重要性，导致评价结果片面。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评价方法单一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3375" r="13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部分医疗行业企业绩效评价结果应用不足，没有将评价结果与员工薪酬、晋升等方面挂钩，无法激励员工提高绩效。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评价结果应用不足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绩效评价的不足之处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医疗行业企业的绩效管理受到政策法规的影响较大，如医药价格改革、医保制度改革等政策调整都会对企业的经营和绩效产生影响。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随着医疗市场的竞争加剧，企业需要不断提高自身的服务质量和效率以保持竞争优势，这也会对企业的绩效管理产生影响。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医疗行业企业的发展需要高素质的人才队伍支撑，人才队伍的建设情况也会对企业的绩效管理产生影响。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绩效管理与评价方案设计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根据企业发展战略和规划，明确年度、季度、月度的绩效目标。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明确企业战略目标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将企业目标分解到各个部门、岗位和员工，确保每个员工都清楚自己的工作目标和责任。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针对每个目标制定具体的实施计划和时间表，确保目标的可操作性和可达成性。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根据企业战略目标和业务特点，确定关键绩效领域，如销售额、客户满意度、成本控制等。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确定关键绩效领域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针对每个关键绩效领域，制定具体的KPI，如销售额增长率、客户满意度指数等。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制定KPI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根据每个KPI的重要程度，设定相应的权重，以便在综合评价时进行加权计算。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设定权重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设定评价周期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根据企业实际情况和业务特点，设定合理的评价周期，如月度、季度、年度评价等。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针对每个KPI制定具体的评价标准，如销售额增长率达到10%为优秀、客户满意度指数达到90%为合格等。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建立评价流程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明确评价流程和责任人，确保评价工作的公正、客观和透明。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9625" r="19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https://d.book118.com/228030007115006044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2024-09-25T00:47:11.279</cp:lastPrinted>
  <dcterms:created xsi:type="dcterms:W3CDTF">2024-09-24T16:47:11Z</dcterms:created>
  <dcterms:modified xsi:type="dcterms:W3CDTF">2024-09-24T16:47:13Z</dcterms:modified>
</cp:coreProperties>
</file>