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8ABD02-584A-43C7-9920-F6B8800BF2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698AF1-28D2-4BC0-8600-88D762027E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BCF3E7-1641-42C3-A208-B54B1AD8EC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07B891-11AA-49A8-98DF-8BF71B97C7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A7AAFD9-B3D3-4CDB-9FED-1EC8D51F36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5A2400E-84E0-41A5-99AB-575B2D4F7C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12054A0-2989-4A93-9510-E54183E52F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3117C07-A04B-42A1-90B9-A0156315DB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624F02E-D23A-46EA-9623-3372441C63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02EB77-E29D-451B-A98B-50F777A563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3EC181-CBC5-4141-BB48-2E118E497D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7.jpeg" /><Relationship Id="rId6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1.jpeg" /><Relationship Id="rId6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28030102122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01821" y="1505581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椅子家具设计调研报告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84071" y="4751645"/>
            <a:ext cx="8029457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441200" y="5124644"/>
            <a:ext cx="7315200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2024-01-22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椅子家具市场概述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椅子家具设计分析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用户需求与椅子家具设计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椅子家具设计案例分析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随着人们生活水平的提高，家具设计越来越受到关注。椅子作为日常生活中必不可少的家具之一，其设计不仅要满足基本的使用功能，还要符合现代审美和个性化需求。本次调研旨在深入了解消费者对椅子家具的喜好、需求和期望，为椅子家具设计的创新提供参考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调研目的：通过收集和分析消费者对椅子家具的意见和建议，挖掘潜在的市场需求，为椅子家具的设计和生产提供指导，提高产品的市场竞争力。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调研背景和目的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调研范围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本次调研主要针对具有一定购买力的城市居民，年龄分布在20-60岁之间，男女不限。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调研方法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采用问卷调查和深度访谈相结合的方式进行调研。问卷调查主要通过网络平台进行，覆盖全国范围内的受访者；深度访谈则邀请了20位具有一定代表性的受访者进行面对面的交流。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调研过程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问卷调查共收集了1000份有效数据，深度访谈则对受访者的意见和建议进行了详细记录和分析。数据采用SPSS软件进行处理和分析，以得出具有参考价值的结论。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调研范围和方法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椅子家具市场概述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3324" r="4332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椅子家具市场规模</a:t>
            </a:r>
          </a:p>
        </p:txBody>
      </p:sp>
      <p:sp>
        <p:nvSpPr>
          <p:cNvPr id="30" name="AutoShape 30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随着人们生活品质的提高，对椅子家具的需求逐渐增加，推动市场规模不断扩大。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全球椅子家具市场规模持续增长，尤其在亚洲地区增长迅速。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以品牌、品质和设计为主要竞争点，价格较高。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高端市场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6626" b="16626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中端市场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1917" r="1191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低端市场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38500" r="38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以性价比和实用性为主要竞争点，市场份额较大。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以价格为主要竞争点，产品同质化严重，利润空间较小。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椅子家具市场结构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676" b="67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椅子家具市场发展趋势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个性化、定制化需求增加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消费者对椅子家具的个性化、定制化需求越来越高，企业需加强产品创新和设计能力。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智能化、环保化趋势明显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随着科技的发展和环保意识的提高，智能化、环保化的椅子家具将成为未来市场的重要趋势。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线上线下融合加速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线上销售渠道的崛起和线下体验店的增加，加速了椅子家具市场的线上线下融合。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椅子家具设计分析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古典风格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现代风格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北欧风格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中式风格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椅子家具设计风格</a:t>
            </a:r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 r:embed="rId2"/>
          <a:srcRect l="31750" r="31750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4"/>
          <a:srcRect l="12413" r="12413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1" name="AutoShape 31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9" name="AutoShape 39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以传统欧式椅子家具为代表，注重线条的流畅和细节的雕琢，给人以高贵典雅的感觉。</a:t>
            </a:r>
            <a:endParaRPr lang="en-US" sz="1100"/>
          </a:p>
        </p:txBody>
      </p:sp>
      <p:sp>
        <p:nvSpPr>
          <p:cNvPr id="40" name="AutoShape 40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简洁明快，强调功能性和舒适性，以简约的线条和造型展现出现代感。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注重自然材质和色彩，设计风格清新自然，给人温馨舒适的感觉。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以中国传统椅子家具为蓝本，结合现代设计理念，展现出中国传统文化特色。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9782" b="9782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8303" r="18303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4815" r="14815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4881" r="14881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05451" y="3460761"/>
            <a:ext cx="2286000" cy="88392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05451" y="4206759"/>
            <a:ext cx="2286000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椅子家具材料选择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天然木材具有质感和温暖感，是椅子家具常用的材料之一。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金属材质的椅子家具现代感强，耐用且易于清洁，常见于公共场所和商业环境。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塑料椅子家具轻便易搬，价格实惠，但质感相对较差。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织物覆盖的椅子家具舒适度高，易于清洁和更换，常见于家庭和办公环境。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木质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金属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塑料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织物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1917" r="21917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舒适性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稳定性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易用性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耐用性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椅子家具功能需求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椅子家具应具备符合人体工程学的设计，能够满足人们长时间坐姿的需求。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椅子家具应易于清洁、移动和搬运，方便用户的使用和存放。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椅子家具应具备足够的稳定性，能够支撑人体的重量并保持平衡。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椅子家具应具备足够的耐用性，能够承受日常使用的磨损和压力。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https://d.book118.com/228030102122006037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2024-09-17T18:31:05.054</cp:lastPrinted>
  <dcterms:created xsi:type="dcterms:W3CDTF">2024-09-17T10:31:05Z</dcterms:created>
  <dcterms:modified xsi:type="dcterms:W3CDTF">2024-09-17T10:31:07Z</dcterms:modified>
</cp:coreProperties>
</file>