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2A143-8833-4EB6-8D36-16CEFC0BE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BAE6C-A96C-4F67-92E7-75C10FEB2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02FF3-C0F7-40F1-9128-01E225B7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B3ED6-58E8-46CA-A2AA-A533DC4C2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62C3F-3147-45F4-B0D1-E9A60B682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AA4CE0-C27F-4B62-8639-CAC9E1637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9D3B9-6295-4348-ABF0-2B1848581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80FD1-B1E2-4766-BFD3-84A1F78B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5B2FE-43E7-4F03-A0EC-D774DC35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1ABFE-4407-45CF-9233-ED4E03A91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E245A-6A70-4F91-B7E3-D8A3065F6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2132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医疗机构院内感染预防讲座课件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院内感染预防策略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重点部门感染预防措施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医务人员职业防护与培训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患者教育与家属沟通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监测、报告与持续改进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67" b="716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475" b="2747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根据感染部位可分为呼吸系统感染、手术部位感染、泌尿系统感染、血液系统感染等；根据病原体种类可分为细菌感染、病毒感染、真菌感染等。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院内感染又称医院获得性感染或医院内感染，是指住院病人在医院内获得的感染。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929" r="692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主要包括病原体传播、宿主易感性增加、医疗操作及环境因素等。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包括患者年龄、基础疾病、免疫功能状态、接受侵入性操作、住院时间长短等。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增加患者痛苦、延长住院时间、增加医疗费用、甚至导致死亡。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降低医疗质量、损害医院声誉、增加医疗成本、甚至引发医疗纠纷。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造成卫生资源的浪费、影响社会稳定和经济发展。同时，院内感染还是导致抗菌药物滥用和细菌耐药性的重要原因之一，对公共卫生安全构成严重威胁。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院内感染预防策略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43" b="1634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定期清扫、清洁医疗机构内部环境，包括病房、手术室、诊疗室等。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确保医疗废物得到及时、正确的处理，防止交叉感染。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加强空气流通，保持室内空气清新，降低空气中的微生物浓度。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加强环境卫生管理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对医疗器械、设备、用品等进行定期消毒，确保其无菌状态。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严格执行探视和陪护制度，减少外来人员带来的感染风险。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9" b="28959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对感染患者实行隔离治疗，防止病原体传播。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使用快速手消毒剂进行手部消毒，确保手部卫生。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医护人员要养成勤洗手的习惯，特别是在接触患者前后。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加强对医护人员手卫生知识的培训，提高其手卫生意识。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提高手卫生依从性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根据患者病情和病原菌种类，合理选择抗菌药物进行治疗。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遵循抗菌药物的用药原则，确保用药剂量、疗程等符合规范。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加强对抗菌药物使用的监管，防止滥用和误用。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合理使用抗菌药物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重点部门感染预防措施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严格手术室环境管理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保持手术室空气洁净，定期消毒，控制室内温度和湿度。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严格执行手卫生规范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手术人员应按规定进行手部清洁和消毒，穿戴无菌手术衣和手套。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加强手术器械消毒灭菌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所有手术器械必须严格消毒灭菌，确保无菌操作。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合理使用抗菌药物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根据手术类型和患者情况，合理使用抗菌药物预防手术部位感染。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手术室感染预防与控制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加强病房环境管理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医护人员在进行各项诊疗操作时，应严格遵守无菌操作原则。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加强患者呼吸道管理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保持患者呼吸道通畅，及时清除呼吸道分泌物，防止误吸和坠积性肺炎。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保持病房空气流通，定期消毒，控制探视人数和时间。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合理使用抗菌药物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根据患者病情和病原菌种类，合理使用抗菌药物治疗感染。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重症监护室感染预防与控制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严格新生儿室环境管理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保持室内空气清新，定期消毒，控制室内温度和湿度。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加强新生儿护理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保持新生儿皮肤清洁干燥，勤换尿布和衣物，防止皮肤感染。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新生儿用具应一人一用一消毒，严格执行消毒隔离制度，防止交叉感染。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加强医护人员手卫生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医护人员在进行诊疗操作前后，应按规定进行手部清洁和消毒。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新生儿室感染预防与控制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https://d.book118.com/228032132046006037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2024-09-17T03:10:54.377</cp:lastPrinted>
  <dcterms:created xsi:type="dcterms:W3CDTF">2024-09-16T19:10:54Z</dcterms:created>
  <dcterms:modified xsi:type="dcterms:W3CDTF">2024-09-16T19:10:56Z</dcterms:modified>
</cp:coreProperties>
</file>