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ED310-BD5E-416F-AE38-DCDF33957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5FBB0-784C-4E3D-9373-7B21B969B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3F9D7-942A-4EAC-A8D9-8C86A5FB2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1AFCF3-E48B-4ECC-8256-A73C71394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4F4011-0C25-410D-9BCE-882B33976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C6B032-C2D7-4471-9F44-76C88B7CB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45D294-5B0D-46E1-9D46-B378718AD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2306BB-496C-4E2D-AA85-11B1C4D00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2F484-19B7-4D21-9F6D-467E6F957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B20EE-457F-4A1E-A0BD-41208FFE2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92412-1CBA-41BC-8FBD-5A3093D0F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32133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掌握网络安全技巧远离网络危害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网络安全现状及危害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基础知识：密码安全与身份认证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设备安全：终端防护与漏洞管理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网络通信：加密技术与传输安全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数据保护：备份恢复与加密存储方案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法律法规意识培养与合规操作指南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网络安全现状及危害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846" b="68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当前网络安全形势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网络安全威胁日益严重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随着互联网的普及，网络安全威胁不断增多，网络犯罪和网络攻击事件频发。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个人信息保护难度加大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网络犯罪分子通过各种手段盗取个人信息，导致个人隐私泄露风险加大。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企业数据安全面临挑战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企业面临来自内部和外部的网络安全威胁，一旦发生数据泄露或被攻击，将造成重大损失。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勒索软件攻击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攻击者使用勒索软件锁定用户设备或文件，要求支付赎金以解锁设备或文件。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分布式拒绝服务攻击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通过大量无用的请求拥塞目标服务器，导致合法用户无法访问网站或服务。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钓鱼攻击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通过伪装成合法网站或邮件诱骗用户点击链接，进而窃取个人信息或安装恶意软件。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网络攻击手段与案例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个人敏感信息如身份证号、银行卡号等被盗取，可能导致财产损失或身份被盗用。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个人信息泄露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隐私侵犯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92" r="16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个人隐私信息如通讯录、照片、视频等被非法获取，可能被用于诈骗或恶意传播。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犯罪分子利用个人信息进行诈骗活动，如假冒身份、冒充亲友等。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个人隐私泄露风险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958" r="20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企业需遵守各种数据保护法规和标准，如GDPR等，否则可能面临罚款或其他法律责任。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企业敏感数据如客户信息、财务数据等可能被窃取或滥用，给企业带来重大损失。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网络攻击威胁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企业网络可能遭受各种网络攻击，如勒索软件攻击、分布式拒绝服务攻击等，导致业务中断或数据丢失。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企业数据安全挑战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基础知识：密码安全与身份认证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166" r="1316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密码是保护个人隐私和数据安全的重要手段，掌握密码设置的原则和技巧是每个网民必备的技能。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密码长度越长、包含大小写字母、数字和特殊字符越复杂，破解难度越大。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密码长度与复杂度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避免使用生日、电话号码、简单单词等常见密码，这些密码容易被猜测或暴力破解。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避免常见密码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为了防止密码被盗取后长期使用，应定期更换密码，一般建议每3-6个月更换一次。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定期更换密码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密码设置原则与技巧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多因素身份认证是一种更加安全的身份验证方式，通过增加额外的验证手段来提高账户安全性。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常见多因素认证方法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多因素认证的优势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使用建议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常见的多因素认证方法包括短信验证码、邮件链接、指纹识别、面部识别等。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多因素认证可以大大增加账户的安全性，即使密码被盗取，攻击者也需要其他验证手段才能登录账户。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为了提高账户安全性，建议开启多因素身份认证，并妥善保管好手机、指纹识别设备等。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多因素身份认证方法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408" r="940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钓鱼网站和邮件诈骗是常见的网络威胁之一，了解如何识别和防范这些威胁是保护个人信息安全的重要一环。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注意网址是否正确、网页内容是否与正规网站一致、是否有安全证书等标识。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钓鱼网站识别技巧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不轻信来自不明来源的邮件，谨慎点击邮件中的链接，不随意输入个人信息。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邮件诈骗防范要点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使用可靠的安全软件、开启浏览器安全功能，如拦截恶意网站、保护隐私等。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安全软件与浏览器设置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防止钓鱼网站和邮件诈骗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社交工程利用人们的心理和行为上的弱点进行攻击，了解常见的社交工程手法并采取防范措施至关重要。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了解常见的网络诈骗和社交工程手法，提高对网络威胁的警惕性。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学习安全防范知识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不轻易透露个人信息，特别是银行账号、密码、家庭住址等敏感信息。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提高个人信息保护意识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避免在公共场合使用个人信息，谨慎发布个人动态和位置信息。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注意网络行为安全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社交工程防范策略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设备安全：终端防护与漏洞管理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27" r="2002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304" r="1030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5432" r="54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622" r="156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个人电脑安全防护措施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安装防病毒软件：选择可靠的品牌，定期更新病毒库，定期全盘扫描。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安装防火墙：有效拦截外部网络攻击，保护内部网络的安全。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定期备份重要数据：以防数据丢失或损坏。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定期更新操作系统和软件：修补已知的安全漏洞。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" r="122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开启密码锁屏：防止未经授权的访问。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定期更新操作系统和软件：修补已知的安全漏洞。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手机等移动设备安全设置建议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安装官方应用商店的应用：避免安装恶意软件。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使用安全连接（HTTPS）：保护数据传输过程中的隐私。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193" r="1219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7151" r="7151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及时关注操作系统和软件的官方更新信息。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在官方网站下载并安装更新包，避免使用第三方来源的补丁。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在进行任何系统或软件的更改之前，备份重要数据。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定期进行安全扫描，检查系统或软件的漏洞。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操作系统及应用软件漏洞修补指南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https://d.book118.com/228032133035006025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2024-09-01T19:26:10.447</cp:lastPrinted>
  <dcterms:created xsi:type="dcterms:W3CDTF">2024-09-01T11:26:10Z</dcterms:created>
  <dcterms:modified xsi:type="dcterms:W3CDTF">2024-09-01T11:26:12Z</dcterms:modified>
</cp:coreProperties>
</file>