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ED804B-B699-490B-A823-8CD38753F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36CF29-0972-4A97-BB6F-75510CE0A1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3883FB-DBC4-4C8A-995E-B9EBD523F0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46D8FF-F22E-4935-8071-CBCF8B714F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C10D17-C969-43E2-9772-882B7AFFB1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74505C-C5B3-47BD-A0B4-5CFDC28EEF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A670E2-6947-4063-8B39-76AA55ED59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B37575-617F-4B8F-A692-05AFA59F8E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492C64-CF71-43C1-AE5C-C7EF578E8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3610AF-A378-43C8-9E82-E6A0499B3B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C75F41-E1EF-4ECC-87DA-928F763F76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330570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智能消费行为分析</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智能消费行为的定义与特征
 智能消费行为的影响因素分析
 智能消费行为的测量方法研究
 智能消费行为的发展趋势预测
 智能消费行为对市场的影响分析
 智能消费行为的消费者心理机制探讨
 智能消费行为的营销策略建议
 智能消费行为的管理与调控措施</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智能消费行为的定义与特征</a:t>
            </a:r>
          </a:p>
        </p:txBody>
      </p:sp>
      <p:sp>
        <p:nvSpPr>
          <p:cNvPr id="3" name="Subtitle 2"/>
          <p:cNvSpPr>
            <a:spLocks noGrp="1"/>
          </p:cNvSpPr>
          <p:nvPr>
            <p:ph type="subTitle" idx="1"/>
          </p:nvPr>
        </p:nvSpPr>
        <p:spPr/>
        <p:txBody>
          <a:bodyPr/>
          <a:lstStyle/>
          <a:p>
            <a:r>
              <a:t>智能消费行为分析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智能消费行为的定义与特征</a:t>
            </a:r>
          </a:p>
        </p:txBody>
      </p:sp>
      <p:sp>
        <p:nvSpPr>
          <p:cNvPr id="3" name="Text Placeholder 2"/>
          <p:cNvSpPr>
            <a:spLocks noGrp="1"/>
          </p:cNvSpPr>
          <p:nvPr>
            <p:ph type="body" idx="1"/>
          </p:nvPr>
        </p:nvSpPr>
        <p:spPr/>
        <p:txBody>
          <a:bodyPr/>
          <a:lstStyle/>
          <a:p>
            <a:r>
              <a:t>智能消费行为的定义</a:t>
            </a:r>
          </a:p>
        </p:txBody>
      </p:sp>
      <p:sp>
        <p:nvSpPr>
          <p:cNvPr id="4" name="Content Placeholder 3"/>
          <p:cNvSpPr>
            <a:spLocks noGrp="1"/>
          </p:cNvSpPr>
          <p:nvPr>
            <p:ph sz="half" idx="2"/>
          </p:nvPr>
        </p:nvSpPr>
        <p:spPr/>
        <p:txBody>
          <a:bodyPr/>
          <a:lstStyle/>
          <a:p>
            <a:r>
              <a:t>1.智能消费行为是指消费者在购买商品或服务时，通过使用各种智能设备和技术手段，获取、分析、比较和选择信息的过程。</a:t>
            </a:r>
          </a:p>
          <a:p>
            <a:r>
              <a:t>2.智能消费行为强调消费者在购买过程中的主动性、自主性和个性化需求。</a:t>
            </a:r>
          </a:p>
          <a:p>
            <a:r>
              <a:t>3.智能消费行为体现了消费者对信息的渴求、对品质的追求和对体验的关注。</a:t>
            </a:r>
          </a:p>
          <a:p/>
        </p:txBody>
      </p:sp>
      <p:sp>
        <p:nvSpPr>
          <p:cNvPr id="5" name="Text Placeholder 4"/>
          <p:cNvSpPr>
            <a:spLocks noGrp="1"/>
          </p:cNvSpPr>
          <p:nvPr>
            <p:ph type="body" idx="3"/>
          </p:nvPr>
        </p:nvSpPr>
        <p:spPr/>
        <p:txBody>
          <a:bodyPr/>
          <a:lstStyle/>
          <a:p>
            <a:r>
              <a:t>智能消费行为的技术基础</a:t>
            </a:r>
          </a:p>
        </p:txBody>
      </p:sp>
      <p:sp>
        <p:nvSpPr>
          <p:cNvPr id="6" name="Content Placeholder 5"/>
          <p:cNvSpPr>
            <a:spLocks noGrp="1"/>
          </p:cNvSpPr>
          <p:nvPr>
            <p:ph sz="half" idx="4"/>
          </p:nvPr>
        </p:nvSpPr>
        <p:spPr/>
        <p:txBody>
          <a:bodyPr/>
          <a:lstStyle/>
          <a:p>
            <a:r>
              <a:t>1.互联网技术的发展为智能消费行为提供了基础设施，如智能手机、平板电脑等移动终端设备。</a:t>
            </a:r>
          </a:p>
          <a:p>
            <a:r>
              <a:t>2.大数据技术使得消费者可以快速获取和处理海量的商品和服务信息。</a:t>
            </a:r>
          </a:p>
          <a:p>
            <a:r>
              <a:t>3.人工智能技术可以帮助消费者实现个性化推荐、智能搜索等功能，提高消费体验。</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智能消费行为的定义与特征</a:t>
            </a:r>
          </a:p>
        </p:txBody>
      </p:sp>
      <p:sp>
        <p:nvSpPr>
          <p:cNvPr id="3" name="Text Placeholder 2"/>
          <p:cNvSpPr>
            <a:spLocks noGrp="1"/>
          </p:cNvSpPr>
          <p:nvPr>
            <p:ph type="body" idx="1"/>
          </p:nvPr>
        </p:nvSpPr>
        <p:spPr/>
        <p:txBody>
          <a:bodyPr/>
          <a:lstStyle/>
          <a:p>
            <a:r>
              <a:t>智能消费行为的影响因素</a:t>
            </a:r>
          </a:p>
        </p:txBody>
      </p:sp>
      <p:sp>
        <p:nvSpPr>
          <p:cNvPr id="4" name="Content Placeholder 3"/>
          <p:cNvSpPr>
            <a:spLocks noGrp="1"/>
          </p:cNvSpPr>
          <p:nvPr>
            <p:ph sz="half" idx="2"/>
          </p:nvPr>
        </p:nvSpPr>
        <p:spPr/>
        <p:txBody>
          <a:bodyPr/>
          <a:lstStyle/>
          <a:p>
            <a:r>
              <a:t>1.消费者的个人特征，如年龄、性别、收入等，会影响其智能消费行为的表现。</a:t>
            </a:r>
          </a:p>
          <a:p>
            <a:r>
              <a:t>2.社会文化因素，如家庭、朋友、同事等，会对消费者的购买决策产生影响。</a:t>
            </a:r>
          </a:p>
          <a:p>
            <a:r>
              <a:t>3.市场环境因素，如商品价格、促销活动、竞争态势等，会影响消费者的购买意愿和行为。</a:t>
            </a:r>
          </a:p>
          <a:p/>
        </p:txBody>
      </p:sp>
      <p:sp>
        <p:nvSpPr>
          <p:cNvPr id="5" name="Text Placeholder 4"/>
          <p:cNvSpPr>
            <a:spLocks noGrp="1"/>
          </p:cNvSpPr>
          <p:nvPr>
            <p:ph type="body" idx="3"/>
          </p:nvPr>
        </p:nvSpPr>
        <p:spPr/>
        <p:txBody>
          <a:bodyPr/>
          <a:lstStyle/>
          <a:p>
            <a:r>
              <a:t>智能消费行为的特征</a:t>
            </a:r>
          </a:p>
        </p:txBody>
      </p:sp>
      <p:sp>
        <p:nvSpPr>
          <p:cNvPr id="6" name="Content Placeholder 5"/>
          <p:cNvSpPr>
            <a:spLocks noGrp="1"/>
          </p:cNvSpPr>
          <p:nvPr>
            <p:ph sz="half" idx="4"/>
          </p:nvPr>
        </p:nvSpPr>
        <p:spPr/>
        <p:txBody>
          <a:bodyPr/>
          <a:lstStyle/>
          <a:p>
            <a:r>
              <a:t>1.主动性：消费者在购买过程中主动寻找、筛选和比较商品和服务信息。</a:t>
            </a:r>
          </a:p>
          <a:p>
            <a:r>
              <a:t>2.自主性：消费者根据自己的需求和喜好，独立做出购买决策。</a:t>
            </a:r>
          </a:p>
          <a:p>
            <a:r>
              <a:t>3.个性化：消费者追求与众不同的消费体验，注重商品和服务的个性化定制。</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智能消费行为的定义与特征</a:t>
            </a:r>
          </a:p>
        </p:txBody>
      </p:sp>
      <p:sp>
        <p:nvSpPr>
          <p:cNvPr id="3" name="Text Placeholder 2"/>
          <p:cNvSpPr>
            <a:spLocks noGrp="1"/>
          </p:cNvSpPr>
          <p:nvPr>
            <p:ph type="body" idx="1"/>
          </p:nvPr>
        </p:nvSpPr>
        <p:spPr/>
        <p:txBody>
          <a:bodyPr/>
          <a:lstStyle/>
          <a:p>
            <a:r>
              <a:t>智能消费行为的价值</a:t>
            </a:r>
          </a:p>
        </p:txBody>
      </p:sp>
      <p:sp>
        <p:nvSpPr>
          <p:cNvPr id="4" name="Content Placeholder 3"/>
          <p:cNvSpPr>
            <a:spLocks noGrp="1"/>
          </p:cNvSpPr>
          <p:nvPr>
            <p:ph sz="half" idx="2"/>
          </p:nvPr>
        </p:nvSpPr>
        <p:spPr/>
        <p:txBody>
          <a:bodyPr/>
          <a:lstStyle/>
          <a:p>
            <a:r>
              <a:t>1.提高消费者满意度：智能消费行为有助于消费者找到更符合自己需求的商品和服务，从而提高购买满意度。</a:t>
            </a:r>
          </a:p>
          <a:p>
            <a:r>
              <a:t>2.促进市场竞争：智能消费行为使得企业需要不断创新和优化产品与服务，以满足消费者的需求。</a:t>
            </a:r>
          </a:p>
          <a:p>
            <a:r>
              <a:t>3.推动经济发展：智能消费行为有助于扩大内需，促进经济增长。</a:t>
            </a:r>
          </a:p>
          <a:p/>
        </p:txBody>
      </p:sp>
      <p:sp>
        <p:nvSpPr>
          <p:cNvPr id="5" name="Text Placeholder 4"/>
          <p:cNvSpPr>
            <a:spLocks noGrp="1"/>
          </p:cNvSpPr>
          <p:nvPr>
            <p:ph type="body" idx="3"/>
          </p:nvPr>
        </p:nvSpPr>
        <p:spPr/>
        <p:txBody>
          <a:bodyPr/>
          <a:lstStyle/>
          <a:p>
            <a:r>
              <a:t>智能消费行为的发展趋势</a:t>
            </a:r>
          </a:p>
        </p:txBody>
      </p:sp>
      <p:sp>
        <p:nvSpPr>
          <p:cNvPr id="6" name="Content Placeholder 5"/>
          <p:cNvSpPr>
            <a:spLocks noGrp="1"/>
          </p:cNvSpPr>
          <p:nvPr>
            <p:ph sz="half" idx="4"/>
          </p:nvPr>
        </p:nvSpPr>
        <p:spPr/>
        <p:txBody>
          <a:bodyPr/>
          <a:lstStyle/>
          <a:p>
            <a:r>
              <a:t>1.个性化定制：未来智能消费行为将更加注重满足消费者的个性化需求，提供定制化的商品和服务。</a:t>
            </a:r>
          </a:p>
          <a:p>
            <a:r>
              <a:t>2.跨界融合：智能消费行为将与其他领域如金融、医疗等实现跨界融合，提供更加丰富的消费场景。</a:t>
            </a:r>
          </a:p>
          <a:p>
            <a:r>
              <a:t>3.智能化升级：随着人工智能技术的不断发展，智能消费行为将实现更高程度的智能化，为消费者带来更加便捷、高效的购物体验。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智能消费行为的影响因素分析</a:t>
            </a:r>
          </a:p>
        </p:txBody>
      </p:sp>
      <p:sp>
        <p:nvSpPr>
          <p:cNvPr id="3" name="Subtitle 2"/>
          <p:cNvSpPr>
            <a:spLocks noGrp="1"/>
          </p:cNvSpPr>
          <p:nvPr>
            <p:ph type="subTitle" idx="1"/>
          </p:nvPr>
        </p:nvSpPr>
        <p:spPr/>
        <p:txBody>
          <a:bodyPr/>
          <a:lstStyle/>
          <a:p>
            <a:r>
              <a:t>智能消费行为分析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智能消费行为的影响因素分析</a:t>
            </a:r>
          </a:p>
        </p:txBody>
      </p:sp>
      <p:sp>
        <p:nvSpPr>
          <p:cNvPr id="3" name="Content Placeholder 2"/>
          <p:cNvSpPr>
            <a:spLocks noGrp="1"/>
          </p:cNvSpPr>
          <p:nvPr>
            <p:ph sz="half" idx="2"/>
          </p:nvPr>
        </p:nvSpPr>
        <p:spPr/>
        <p:txBody>
          <a:bodyPr/>
          <a:lstStyle/>
          <a:p>
            <a:r>
              <a:t>1.技术进步：随着互联网、大数据、人工智能等技术的发展，消费者可以更方便地获取商品信息、进行在线购物和享受个性化服务。</a:t>
            </a:r>
          </a:p>
          <a:p>
            <a:r>
              <a:t>2.生活品质追求：智能消费行为反映了消费者对高品质生活的追求，包括对商品质量、价格、购物体验等方面的要求。</a:t>
            </a:r>
          </a:p>
          <a:p>
            <a:r>
              <a:t>3.社会文化影响：消费者的价值观、消费观念和社会环境等因素也会影响其智能消费行为。</a:t>
            </a:r>
          </a:p>
          <a:p/>
        </p:txBody>
      </p:sp>
      <p:sp>
        <p:nvSpPr>
          <p:cNvPr id="4" name="Text Placeholder 3"/>
          <p:cNvSpPr>
            <a:spLocks noGrp="1"/>
          </p:cNvSpPr>
          <p:nvPr>
            <p:ph type="body" idx="3"/>
          </p:nvPr>
        </p:nvSpPr>
        <p:spPr/>
        <p:txBody>
          <a:bodyPr/>
          <a:lstStyle/>
          <a:p>
            <a:r>
              <a:t>智能消费行为的消费者特征</a:t>
            </a:r>
          </a:p>
        </p:txBody>
      </p:sp>
      <p:sp>
        <p:nvSpPr>
          <p:cNvPr id="5" name="Content Placeholder 4"/>
          <p:cNvSpPr>
            <a:spLocks noGrp="1"/>
          </p:cNvSpPr>
          <p:nvPr>
            <p:ph sz="half" idx="4"/>
          </p:nvPr>
        </p:nvSpPr>
        <p:spPr/>
        <p:txBody>
          <a:bodyPr/>
          <a:lstStyle/>
          <a:p>
            <a:r>
              <a:t>1.年轻化：智能消费行为的消费者多为年轻人，他们更容易接受新技术，更愿意尝试新的消费方式。</a:t>
            </a:r>
          </a:p>
          <a:p>
            <a:r>
              <a:t>2.高收入：智能消费行为往往需要较高的消费水平，因此消费者的收入水平对其智能消费行为具有较大影响。</a:t>
            </a:r>
          </a:p>
          <a:p>
            <a:r>
              <a:t>3.教育程度：消费者的教育程度与其智能消费行为密切相关，受过高等教育的消费者更可能进行智能消费。</a:t>
            </a:r>
          </a:p>
          <a:p/>
        </p:txBody>
      </p:sp>
      <p:sp>
        <p:nvSpPr>
          <p:cNvPr id="6" name="Text Placeholder 5"/>
          <p:cNvSpPr>
            <a:spLocks noGrp="1"/>
          </p:cNvSpPr>
          <p:nvPr>
            <p:ph type="body" idx="1"/>
          </p:nvPr>
        </p:nvSpPr>
        <p:spPr/>
        <p:txBody>
          <a:bodyPr/>
          <a:lstStyle/>
          <a:p>
            <a:r>
              <a:t>智能消费行为的驱动因素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智能消费行为的影响因素分析</a:t>
            </a:r>
          </a:p>
        </p:txBody>
      </p:sp>
      <p:sp>
        <p:nvSpPr>
          <p:cNvPr id="3" name="Text Placeholder 2"/>
          <p:cNvSpPr>
            <a:spLocks noGrp="1"/>
          </p:cNvSpPr>
          <p:nvPr>
            <p:ph type="body" idx="1"/>
          </p:nvPr>
        </p:nvSpPr>
        <p:spPr/>
        <p:txBody>
          <a:bodyPr/>
          <a:lstStyle/>
          <a:p>
            <a:r>
              <a:t>智能消费行为的市场环境因素</a:t>
            </a:r>
          </a:p>
        </p:txBody>
      </p:sp>
      <p:sp>
        <p:nvSpPr>
          <p:cNvPr id="4" name="Content Placeholder 3"/>
          <p:cNvSpPr>
            <a:spLocks noGrp="1"/>
          </p:cNvSpPr>
          <p:nvPr>
            <p:ph sz="half" idx="2"/>
          </p:nvPr>
        </p:nvSpPr>
        <p:spPr/>
        <p:txBody>
          <a:bodyPr/>
          <a:lstStyle/>
          <a:p>
            <a:r>
              <a:t>1.电子商务发展：电子商务的快速发展为智能消费行为提供了便利条件，消费者可以通过网络平台轻松购买商品和服务。</a:t>
            </a:r>
          </a:p>
          <a:p>
            <a:r>
              <a:t>2.政策支持：政府对智能消费行为的支持和引导，如优惠政策、产业扶持等，也会对智能消费行为产生影响。</a:t>
            </a:r>
          </a:p>
          <a:p>
            <a:r>
              <a:t>3.竞争态势：市场竞争状况会影响企业的产品和服务策略，从而影响消费者的智能消费行为。</a:t>
            </a:r>
          </a:p>
          <a:p/>
        </p:txBody>
      </p:sp>
      <p:sp>
        <p:nvSpPr>
          <p:cNvPr id="5" name="Text Placeholder 4"/>
          <p:cNvSpPr>
            <a:spLocks noGrp="1"/>
          </p:cNvSpPr>
          <p:nvPr>
            <p:ph type="body" idx="3"/>
          </p:nvPr>
        </p:nvSpPr>
        <p:spPr/>
        <p:txBody>
          <a:bodyPr/>
          <a:lstStyle/>
          <a:p>
            <a:r>
              <a:t>智能消费行为的技术应用</a:t>
            </a:r>
          </a:p>
        </p:txBody>
      </p:sp>
      <p:sp>
        <p:nvSpPr>
          <p:cNvPr id="6" name="Content Placeholder 5"/>
          <p:cNvSpPr>
            <a:spLocks noGrp="1"/>
          </p:cNvSpPr>
          <p:nvPr>
            <p:ph sz="half" idx="4"/>
          </p:nvPr>
        </p:nvSpPr>
        <p:spPr/>
        <p:txBody>
          <a:bodyPr/>
          <a:lstStyle/>
          <a:p>
            <a:r>
              <a:t>1.移动支付：移动支付技术的普及使得消费者可以随时随地进行在线支付，为智能消费行为提供了便利。</a:t>
            </a:r>
          </a:p>
          <a:p>
            <a:r>
              <a:t>2.大数据分析：通过对消费者行为数据的分析，企业可以更好地了解消费者需求，为其提供个性化的产品和服务。</a:t>
            </a:r>
          </a:p>
          <a:p>
            <a:r>
              <a:t>3.人工智能：人工智能技术在智能消费行为中的应用，如智能客服、智能推荐等，可以提高消费者的购物体验。</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智能消费行为的影响因素分析</a:t>
            </a:r>
          </a:p>
        </p:txBody>
      </p:sp>
      <p:sp>
        <p:nvSpPr>
          <p:cNvPr id="3" name="Text Placeholder 2"/>
          <p:cNvSpPr>
            <a:spLocks noGrp="1"/>
          </p:cNvSpPr>
          <p:nvPr>
            <p:ph type="body" idx="1"/>
          </p:nvPr>
        </p:nvSpPr>
        <p:spPr/>
        <p:txBody>
          <a:bodyPr/>
          <a:lstStyle/>
          <a:p>
            <a:r>
              <a:t>智能消费行为的风险与挑战</a:t>
            </a:r>
          </a:p>
        </p:txBody>
      </p:sp>
      <p:sp>
        <p:nvSpPr>
          <p:cNvPr id="4" name="Content Placeholder 3"/>
          <p:cNvSpPr>
            <a:spLocks noGrp="1"/>
          </p:cNvSpPr>
          <p:nvPr>
            <p:ph sz="half" idx="2"/>
          </p:nvPr>
        </p:nvSpPr>
        <p:spPr/>
        <p:txBody>
          <a:bodyPr/>
          <a:lstStyle/>
          <a:p>
            <a:r>
              <a:t>1.信息安全：智能消费行为涉及大量的个人信息和交易数据，如何保障信息安全成为一个重要的问题。</a:t>
            </a:r>
          </a:p>
          <a:p>
            <a:r>
              <a:t>2.隐私保护：消费者在进行智能消费时，可能会面临隐私泄露的风险，如何保护消费者隐私成为一个亟待解决的问题。</a:t>
            </a:r>
          </a:p>
          <a:p>
            <a:r>
              <a:t>3.法律法规：智能消费行为的发展需要相应的法律法规进行规范和引导，以保障消费者权益和维护市场秩序。</a:t>
            </a:r>
          </a:p>
          <a:p/>
        </p:txBody>
      </p:sp>
      <p:sp>
        <p:nvSpPr>
          <p:cNvPr id="5" name="Text Placeholder 4"/>
          <p:cNvSpPr>
            <a:spLocks noGrp="1"/>
          </p:cNvSpPr>
          <p:nvPr>
            <p:ph type="body" idx="3"/>
          </p:nvPr>
        </p:nvSpPr>
        <p:spPr/>
        <p:txBody>
          <a:bodyPr/>
          <a:lstStyle/>
          <a:p>
            <a:r>
              <a:t>智能消费行为的发展趋势</a:t>
            </a:r>
          </a:p>
        </p:txBody>
      </p:sp>
      <p:sp>
        <p:nvSpPr>
          <p:cNvPr id="6" name="Content Placeholder 5"/>
          <p:cNvSpPr>
            <a:spLocks noGrp="1"/>
          </p:cNvSpPr>
          <p:nvPr>
            <p:ph sz="half" idx="4"/>
          </p:nvPr>
        </p:nvSpPr>
        <p:spPr/>
        <p:txBody>
          <a:bodyPr/>
          <a:lstStyle/>
          <a:p>
            <a:r>
              <a:t>1.个性化定制：未来智能消费行为将更加注重满足消费者的个性化需求，提供定制化的商品和服务。</a:t>
            </a:r>
          </a:p>
          <a:p>
            <a:r>
              <a:t>2.跨界融合：智能消费行为将与其他领域如金融、医疗等实现跨界融合，提供更加丰富的消费场景。</a:t>
            </a:r>
          </a:p>
          <a:p>
            <a:r>
              <a:t>3.智能化升级：随着人工智能技术的不断发展，智能消费行为将实现更高程度的智能化，为消费者带来更加便捷、高效的购物体验。</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智能消费行为的测量方法研究</a:t>
            </a:r>
          </a:p>
        </p:txBody>
      </p:sp>
      <p:sp>
        <p:nvSpPr>
          <p:cNvPr id="3" name="Subtitle 2"/>
          <p:cNvSpPr>
            <a:spLocks noGrp="1"/>
          </p:cNvSpPr>
          <p:nvPr>
            <p:ph type="subTitle" idx="1"/>
          </p:nvPr>
        </p:nvSpPr>
        <p:spPr/>
        <p:txBody>
          <a:bodyPr/>
          <a:lstStyle/>
          <a:p>
            <a:r>
              <a:t>智能消费行为分析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智能消费行为的测量方法研究</a:t>
            </a:r>
          </a:p>
        </p:txBody>
      </p:sp>
      <p:sp>
        <p:nvSpPr>
          <p:cNvPr id="3" name="Text Placeholder 2"/>
          <p:cNvSpPr>
            <a:spLocks noGrp="1"/>
          </p:cNvSpPr>
          <p:nvPr>
            <p:ph type="body" idx="1"/>
          </p:nvPr>
        </p:nvSpPr>
        <p:spPr/>
        <p:txBody>
          <a:bodyPr/>
          <a:lstStyle/>
          <a:p>
            <a:r>
              <a:t>智能消费行为的定义与分类</a:t>
            </a:r>
          </a:p>
        </p:txBody>
      </p:sp>
      <p:sp>
        <p:nvSpPr>
          <p:cNvPr id="4" name="Content Placeholder 3"/>
          <p:cNvSpPr>
            <a:spLocks noGrp="1"/>
          </p:cNvSpPr>
          <p:nvPr>
            <p:ph sz="half" idx="2"/>
          </p:nvPr>
        </p:nvSpPr>
        <p:spPr/>
        <p:txBody>
          <a:bodyPr/>
          <a:lstStyle/>
          <a:p>
            <a:r>
              <a:t>1.智能消费行为是指消费者在购买商品或服务时，通过使用各种智能设备和技术手段，获取、分析、比较和选择信息的过程。</a:t>
            </a:r>
          </a:p>
          <a:p>
            <a:r>
              <a:t>2.根据消费者的购买动机和行为特征，智能消费行为可以分为主动型、被动型和混合型三类。</a:t>
            </a:r>
          </a:p>
          <a:p>
            <a:r>
              <a:t>3.主动型智能消费行为是指消费者主动寻求信息、比较价格、评价产品等，以实现最优购物体验；被动型智能消费行为是指消费者在购物过程中受到外部刺激，如广告、推荐等，而产生的购买行为；混合型智能消费行为则兼具主动型和被动型的特点。</a:t>
            </a:r>
          </a:p>
          <a:p/>
        </p:txBody>
      </p:sp>
      <p:sp>
        <p:nvSpPr>
          <p:cNvPr id="5" name="Text Placeholder 4"/>
          <p:cNvSpPr>
            <a:spLocks noGrp="1"/>
          </p:cNvSpPr>
          <p:nvPr>
            <p:ph type="body" idx="3"/>
          </p:nvPr>
        </p:nvSpPr>
        <p:spPr/>
        <p:txBody>
          <a:bodyPr/>
          <a:lstStyle/>
          <a:p>
            <a:r>
              <a:t>智能消费行为的测量指标体系</a:t>
            </a:r>
          </a:p>
        </p:txBody>
      </p:sp>
      <p:sp>
        <p:nvSpPr>
          <p:cNvPr id="6" name="Content Placeholder 5"/>
          <p:cNvSpPr>
            <a:spLocks noGrp="1"/>
          </p:cNvSpPr>
          <p:nvPr>
            <p:ph sz="half" idx="4"/>
          </p:nvPr>
        </p:nvSpPr>
        <p:spPr/>
        <p:txBody>
          <a:bodyPr/>
          <a:lstStyle/>
          <a:p>
            <a:r>
              <a:t>1.智能消费行为的测量指标体系包括消费者信息获取能力、信息处理能力、决策能力和满意度等多个维度。</a:t>
            </a:r>
          </a:p>
          <a:p>
            <a:r>
              <a:t>2.消费者信息获取能力主要衡量消费者在购物过程中获取信息的广度和深度；信息处理能力主要衡量消费者对所获取信息的分析、整合和应用能力；决策能力主要衡量消费者在购物过程中做出购买决策的速度和准确性；满意度主要衡量消费者对购物过程和结果的满意程度。</a:t>
            </a:r>
          </a:p>
          <a:p>
            <a:r>
              <a:t>3.通过对这些指标的综合评估，可以全面了解消费者的智能消费行为特征。</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智能消费行为的测量方法研究</a:t>
            </a:r>
          </a:p>
        </p:txBody>
      </p:sp>
      <p:sp>
        <p:nvSpPr>
          <p:cNvPr id="3" name="Text Placeholder 2"/>
          <p:cNvSpPr>
            <a:spLocks noGrp="1"/>
          </p:cNvSpPr>
          <p:nvPr>
            <p:ph type="body" idx="1"/>
          </p:nvPr>
        </p:nvSpPr>
        <p:spPr/>
        <p:txBody>
          <a:bodyPr/>
          <a:lstStyle/>
          <a:p>
            <a:r>
              <a:t>智能消费行为的影响因素分析</a:t>
            </a:r>
          </a:p>
        </p:txBody>
      </p:sp>
      <p:sp>
        <p:nvSpPr>
          <p:cNvPr id="4" name="Content Placeholder 3"/>
          <p:cNvSpPr>
            <a:spLocks noGrp="1"/>
          </p:cNvSpPr>
          <p:nvPr>
            <p:ph sz="half" idx="2"/>
          </p:nvPr>
        </p:nvSpPr>
        <p:spPr/>
        <p:txBody>
          <a:bodyPr/>
          <a:lstStyle/>
          <a:p>
            <a:r>
              <a:t>1.影响智能消费行为的因素主要包括个人特征、社会环境、技术环境和市场环境四个方面。</a:t>
            </a:r>
          </a:p>
          <a:p>
            <a:r>
              <a:t>2.个人特征主要包括消费者的年龄、性别、教育程度、收入水平等；社会环境主要包括家庭、朋友、同事等社会关系对消费者购买行为的影响；技术环境主要包括互联网、大数据、人工智能等技术的发展水平和应用程度；市场环境主要包括商品价格、促销活动、竞争态势等因素。</a:t>
            </a:r>
          </a:p>
          <a:p>
            <a:r>
              <a:t>3.通过对这些因素的分析，可以为企业和政府制定相应的营销策略和政策提供依据。</a:t>
            </a:r>
          </a:p>
          <a:p/>
        </p:txBody>
      </p:sp>
      <p:sp>
        <p:nvSpPr>
          <p:cNvPr id="5" name="Text Placeholder 4"/>
          <p:cNvSpPr>
            <a:spLocks noGrp="1"/>
          </p:cNvSpPr>
          <p:nvPr>
            <p:ph type="body" idx="3"/>
          </p:nvPr>
        </p:nvSpPr>
        <p:spPr/>
        <p:txBody>
          <a:bodyPr/>
          <a:lstStyle/>
          <a:p>
            <a:r>
              <a:t>智能消费行为的预测与建模</a:t>
            </a:r>
          </a:p>
        </p:txBody>
      </p:sp>
      <p:sp>
        <p:nvSpPr>
          <p:cNvPr id="6" name="Content Placeholder 5"/>
          <p:cNvSpPr>
            <a:spLocks noGrp="1"/>
          </p:cNvSpPr>
          <p:nvPr>
            <p:ph sz="half" idx="4"/>
          </p:nvPr>
        </p:nvSpPr>
        <p:spPr/>
        <p:txBody>
          <a:bodyPr/>
          <a:lstStyle/>
          <a:p>
            <a:r>
              <a:t>1.利用机器学习、数据挖掘等技术，可以对消费者的智能消费行为进行预测和建模。</a:t>
            </a:r>
          </a:p>
          <a:p>
            <a:r>
              <a:t>2.预测模型主要包括基于时间序列的预测模型、基于关联规则的预测模型和基于神经网络的预测模型等。</a:t>
            </a:r>
          </a:p>
          <a:p>
            <a:r>
              <a:t>3.通过对历史数据的分析和挖掘，可以发现消费者购买行为的规律和趋势，为企业提供有针对性的营销策略建议。</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智能消费行为的测量方法研究</a:t>
            </a:r>
          </a:p>
        </p:txBody>
      </p:sp>
      <p:sp>
        <p:nvSpPr>
          <p:cNvPr id="3" name="Content Placeholder 2"/>
          <p:cNvSpPr>
            <a:spLocks noGrp="1"/>
          </p:cNvSpPr>
          <p:nvPr>
            <p:ph sz="half" idx="2"/>
          </p:nvPr>
        </p:nvSpPr>
        <p:spPr/>
        <p:txBody>
          <a:bodyPr/>
          <a:lstStyle/>
          <a:p>
            <a:r>
              <a:t>1.针对消费者的智能消费行为特点，企业可以采取个性化推荐、精准营销、场景化营销等策略，提高消费者的购物体验和满意度。</a:t>
            </a:r>
          </a:p>
          <a:p>
            <a:r>
              <a:t>2.个性化推荐策略是指根据消费者的购买历史、喜好和需求，为其推荐最合适的商品和服务；精准营销策略是指通过对消费者的行为数据进行分析，实现精准投放广告和优惠活动；场景化营销策略是指将商品和服务融入到消费者的生活场景中，提高其购买意愿。</a:t>
            </a:r>
          </a:p>
          <a:p>
            <a:r>
              <a:t>3.通过实施这些优化策略，企业可以提高市场份额和盈利能力，实现可持续发展。</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智能消费行为的优化策略研究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智能消费行为的发展趋势预测</a:t>
            </a:r>
          </a:p>
        </p:txBody>
      </p:sp>
      <p:sp>
        <p:nvSpPr>
          <p:cNvPr id="3" name="Subtitle 2"/>
          <p:cNvSpPr>
            <a:spLocks noGrp="1"/>
          </p:cNvSpPr>
          <p:nvPr>
            <p:ph type="subTitle" idx="1"/>
          </p:nvPr>
        </p:nvSpPr>
        <p:spPr/>
        <p:txBody>
          <a:bodyPr/>
          <a:lstStyle/>
          <a:p>
            <a:r>
              <a:t>智能消费行为分析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智能消费行为的发展趋势预测</a:t>
            </a:r>
          </a:p>
        </p:txBody>
      </p:sp>
      <p:sp>
        <p:nvSpPr>
          <p:cNvPr id="3" name="Text Placeholder 2"/>
          <p:cNvSpPr>
            <a:spLocks noGrp="1"/>
          </p:cNvSpPr>
          <p:nvPr>
            <p:ph type="body" idx="1"/>
          </p:nvPr>
        </p:nvSpPr>
        <p:spPr/>
        <p:txBody>
          <a:bodyPr/>
          <a:lstStyle/>
          <a:p>
            <a:r>
              <a:t>智能消费行为的个性化趋势</a:t>
            </a:r>
          </a:p>
        </p:txBody>
      </p:sp>
      <p:sp>
        <p:nvSpPr>
          <p:cNvPr id="4" name="Content Placeholder 3"/>
          <p:cNvSpPr>
            <a:spLocks noGrp="1"/>
          </p:cNvSpPr>
          <p:nvPr>
            <p:ph sz="half" idx="2"/>
          </p:nvPr>
        </p:nvSpPr>
        <p:spPr/>
        <p:txBody>
          <a:bodyPr/>
          <a:lstStyle/>
          <a:p>
            <a:r>
              <a:t>1.随着大数据和人工智能技术的发展，消费者的需求和喜好将更加精准地被捕捉和分析，从而推动智能消费行为的个性化发展。</a:t>
            </a:r>
          </a:p>
          <a:p>
            <a:r>
              <a:t>2.企业将通过提供定制化的产品和服务，满足消费者多样化、个性化的需求，提高消费者满意度和忠诚度。</a:t>
            </a:r>
          </a:p>
          <a:p>
            <a:r>
              <a:t>3.个性化推荐算法将在智能消费行为中发挥越来越重要的作用，帮助消费者快速找到符合自己需求的商品和服务。</a:t>
            </a:r>
          </a:p>
          <a:p/>
        </p:txBody>
      </p:sp>
      <p:sp>
        <p:nvSpPr>
          <p:cNvPr id="5" name="Text Placeholder 4"/>
          <p:cNvSpPr>
            <a:spLocks noGrp="1"/>
          </p:cNvSpPr>
          <p:nvPr>
            <p:ph type="body" idx="3"/>
          </p:nvPr>
        </p:nvSpPr>
        <p:spPr/>
        <p:txBody>
          <a:bodyPr/>
          <a:lstStyle/>
          <a:p>
            <a:r>
              <a:t>智能消费行为的社交化趋势</a:t>
            </a:r>
          </a:p>
        </p:txBody>
      </p:sp>
      <p:sp>
        <p:nvSpPr>
          <p:cNvPr id="6" name="Content Placeholder 5"/>
          <p:cNvSpPr>
            <a:spLocks noGrp="1"/>
          </p:cNvSpPr>
          <p:nvPr>
            <p:ph sz="half" idx="4"/>
          </p:nvPr>
        </p:nvSpPr>
        <p:spPr/>
        <p:txBody>
          <a:bodyPr/>
          <a:lstStyle/>
          <a:p>
            <a:r>
              <a:t>1.社交媒体将成为消费者获取商品信息、分享购物体验和进行消费决策的重要渠道，推动智能消费行为的社交化发展。</a:t>
            </a:r>
          </a:p>
          <a:p>
            <a:r>
              <a:t>2.消费者之间的互动和口碑传播将对消费者的购买行为产生越来越大的影响，企业需要关注并利用社交媒体进行品牌建设和营销活动。</a:t>
            </a:r>
          </a:p>
          <a:p>
            <a:r>
              <a:t>3.社交电商模式将逐渐成熟，为消费者提供更加便捷、有趣的购物体验。</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智能消费行为的发展趋势预测</a:t>
            </a:r>
          </a:p>
        </p:txBody>
      </p:sp>
      <p:sp>
        <p:nvSpPr>
          <p:cNvPr id="3" name="Text Placeholder 2"/>
          <p:cNvSpPr>
            <a:spLocks noGrp="1"/>
          </p:cNvSpPr>
          <p:nvPr>
            <p:ph type="body" idx="1"/>
          </p:nvPr>
        </p:nvSpPr>
        <p:spPr/>
        <p:txBody>
          <a:bodyPr/>
          <a:lstStyle/>
          <a:p>
            <a:r>
              <a:t>智能消费行为的线上线下融合趋势</a:t>
            </a:r>
          </a:p>
        </p:txBody>
      </p:sp>
      <p:sp>
        <p:nvSpPr>
          <p:cNvPr id="4" name="Content Placeholder 3"/>
          <p:cNvSpPr>
            <a:spLocks noGrp="1"/>
          </p:cNvSpPr>
          <p:nvPr>
            <p:ph sz="half" idx="2"/>
          </p:nvPr>
        </p:nvSpPr>
        <p:spPr/>
        <p:txBody>
          <a:bodyPr/>
          <a:lstStyle/>
          <a:p>
            <a:r>
              <a:t>1.线上购物和线下实体店将实现更加紧密的融合，为消费者提供一站式的购物体验。</a:t>
            </a:r>
          </a:p>
          <a:p>
            <a:r>
              <a:t>2.企业将通过数字化手段，实现线上线下的库存、价格、促销等信息的同步更新，提高消费者的购物便利性。</a:t>
            </a:r>
          </a:p>
          <a:p>
            <a:r>
              <a:t>3.新零售模式将逐渐成为主流，消费者可以在任何场景下进行购物，享受到更加丰富、多样的消费选择。</a:t>
            </a:r>
          </a:p>
          <a:p/>
        </p:txBody>
      </p:sp>
      <p:sp>
        <p:nvSpPr>
          <p:cNvPr id="5" name="Text Placeholder 4"/>
          <p:cNvSpPr>
            <a:spLocks noGrp="1"/>
          </p:cNvSpPr>
          <p:nvPr>
            <p:ph type="body" idx="3"/>
          </p:nvPr>
        </p:nvSpPr>
        <p:spPr/>
        <p:txBody>
          <a:bodyPr/>
          <a:lstStyle/>
          <a:p>
            <a:r>
              <a:t>智能消费行为的绿色可持续发展趋势</a:t>
            </a:r>
          </a:p>
        </p:txBody>
      </p:sp>
      <p:sp>
        <p:nvSpPr>
          <p:cNvPr id="6" name="Content Placeholder 5"/>
          <p:cNvSpPr>
            <a:spLocks noGrp="1"/>
          </p:cNvSpPr>
          <p:nvPr>
            <p:ph sz="half" idx="4"/>
          </p:nvPr>
        </p:nvSpPr>
        <p:spPr/>
        <p:txBody>
          <a:bodyPr/>
          <a:lstStyle/>
          <a:p>
            <a:r>
              <a:t>1.随着环保意识的提高，消费者将更加关注商品的环保性能和企业的社会责任，推动智能消费行为的绿色可持续发展。</a:t>
            </a:r>
          </a:p>
          <a:p>
            <a:r>
              <a:t>2.企业需要加大对绿色产品和技术的研发和投入，满足消费者对绿色消费的需求。</a:t>
            </a:r>
          </a:p>
          <a:p>
            <a:r>
              <a:t>3.循环经济和共享经济模式将在智能消费行为中发挥越来越重要的作用，降低资源消耗和环境污染。</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https://d.book118.com/228033057054006043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智能消费行为的定义与特征</vt:lpstr>
      <vt:lpstr> 智能消费行为的定义与特征</vt:lpstr>
      <vt:lpstr> 智能消费行为的定义与特征</vt:lpstr>
      <vt:lpstr> 智能消费行为的定义与特征</vt:lpstr>
      <vt:lpstr> 智能消费行为的影响因素分析</vt:lpstr>
      <vt:lpstr> 智能消费行为的影响因素分析</vt:lpstr>
      <vt:lpstr> 智能消费行为的影响因素分析</vt:lpstr>
      <vt:lpstr> 智能消费行为的影响因素分析</vt:lpstr>
      <vt:lpstr> 智能消费行为的测量方法研究</vt:lpstr>
      <vt:lpstr> 智能消费行为的测量方法研究</vt:lpstr>
      <vt:lpstr> 智能消费行为的测量方法研究</vt:lpstr>
      <vt:lpstr> 智能消费行为的测量方法研究</vt:lpstr>
      <vt:lpstr> 智能消费行为的发展趋势预测</vt:lpstr>
      <vt:lpstr> 智能消费行为的发展趋势预测</vt:lpstr>
      <vt:lpstr> 智能消费行为的发展趋势预测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2024-09-22T22:25:35.459</cp:lastPrinted>
  <dcterms:created xsi:type="dcterms:W3CDTF">2024-09-22T14:25:35Z</dcterms:created>
  <dcterms:modified xsi:type="dcterms:W3CDTF">2024-09-22T14:25:37Z</dcterms:modified>
</cp:coreProperties>
</file>