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3FF657-FD4F-41CF-A9A7-A2FF1C3B6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CE04F1-457D-4EB6-8183-E7846E81F8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2C3CB6-834B-499F-85A6-8D750D1FB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5B5AF0-3CE0-43F7-BB05-62B5753C0E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0893BB-2AAD-4783-BE71-4431473415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0DEE5F-137D-4DF1-86EF-6E1C77458A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2C0980-E78C-4A2E-A92E-D05E490F6D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E4F9E5-18BA-480D-AEC5-943FF44DC5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8E2D66-C570-4E8A-ABFF-1D5676F7C1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D37EB7-B6A6-4E70-B8DE-53333171F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1D232-7B1B-45F6-9326-8CF242DDB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33070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智能清洁服务系统中的自然语言处理应用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自然语言处理概述
 智能清洁服务系统概述
 自然语言处理在智能清洁服务系统中的应用领域
 自然语言处理在智能清洁服务系统中的关键技术
 自然语言处理在智能清洁服务系统中的主要功能
 自然语言处理在智能清洁服务系统中的发展趋势
 自然语言处理在智能清洁服务系统中的应用示例
 自然语言处理在智能清洁服务系统中的挑战与展望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自然语言处理概述</a:t>
            </a:r>
          </a:p>
        </p:txBody>
      </p:sp>
      <p:sp>
        <p:nvSpPr>
          <p:cNvPr id="3" name="Subtitle 2"/>
          <p:cNvSpPr>
            <a:spLocks noGrp="1"/>
          </p:cNvSpPr>
          <p:nvPr>
            <p:ph type="subTitle" idx="1"/>
          </p:nvPr>
        </p:nvSpPr>
        <p:spPr/>
        <p:txBody>
          <a:bodyPr/>
          <a:lstStyle/>
          <a:p>
            <a:r>
              <a:t>智能清洁服务系统中的自然语言处理应用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自然语言处理概述</a:t>
            </a:r>
          </a:p>
        </p:txBody>
      </p:sp>
      <p:sp>
        <p:nvSpPr>
          <p:cNvPr id="3" name="Text Placeholder 2"/>
          <p:cNvSpPr>
            <a:spLocks noGrp="1"/>
          </p:cNvSpPr>
          <p:nvPr>
            <p:ph type="body" idx="1"/>
          </p:nvPr>
        </p:nvSpPr>
        <p:spPr/>
        <p:txBody>
          <a:bodyPr/>
          <a:lstStyle/>
          <a:p>
            <a:r>
              <a:t>自然语言处理概述</a:t>
            </a:r>
          </a:p>
        </p:txBody>
      </p:sp>
      <p:sp>
        <p:nvSpPr>
          <p:cNvPr id="4" name="Content Placeholder 3"/>
          <p:cNvSpPr>
            <a:spLocks noGrp="1"/>
          </p:cNvSpPr>
          <p:nvPr>
            <p:ph sz="half" idx="2"/>
          </p:nvPr>
        </p:nvSpPr>
        <p:spPr/>
        <p:txBody>
          <a:bodyPr/>
          <a:lstStyle/>
          <a:p>
            <a:r>
              <a:t>1. 自然语言处理（NLP）是一门研究计算机如何理解和生成人类语言的学科。</a:t>
            </a:r>
          </a:p>
          <a:p>
            <a:r>
              <a:t>2. NLP的目标是使计算机能够像人类一样理解和使用语言，从而让人机交互更加自然和高效。</a:t>
            </a:r>
          </a:p>
          <a:p>
            <a:r>
              <a:t>3. NLP涉及到文本分析、语音识别、机器翻译、信息抽取、问答系统等多个领域。</a:t>
            </a:r>
          </a:p>
        </p:txBody>
      </p:sp>
      <p:sp>
        <p:nvSpPr>
          <p:cNvPr id="5" name="Text Placeholder 4"/>
          <p:cNvSpPr>
            <a:spLocks noGrp="1"/>
          </p:cNvSpPr>
          <p:nvPr>
            <p:ph type="body" idx="3"/>
          </p:nvPr>
        </p:nvSpPr>
        <p:spPr/>
        <p:txBody>
          <a:bodyPr/>
          <a:lstStyle/>
          <a:p>
            <a:r>
              <a:t>自然语言处理的任务</a:t>
            </a:r>
          </a:p>
        </p:txBody>
      </p:sp>
      <p:sp>
        <p:nvSpPr>
          <p:cNvPr id="6" name="Content Placeholder 5"/>
          <p:cNvSpPr>
            <a:spLocks noGrp="1"/>
          </p:cNvSpPr>
          <p:nvPr>
            <p:ph sz="half" idx="4"/>
          </p:nvPr>
        </p:nvSpPr>
        <p:spPr/>
        <p:txBody>
          <a:bodyPr/>
          <a:lstStyle/>
          <a:p>
            <a:r>
              <a:t>1. 文本分析：NLP中最基本的任务之一，包括分词、词性标注、句法分析、语义分析等。</a:t>
            </a:r>
          </a:p>
          <a:p>
            <a:r>
              <a:t>2. 语音识别：将语音信号转换成文本，是人机交互的重要手段。</a:t>
            </a:r>
          </a:p>
          <a:p>
            <a:r>
              <a:t>3. 机器翻译：将一种语言的文本自动翻译成另一种语言，打破语言障碍。</a:t>
            </a:r>
          </a:p>
          <a:p>
            <a:r>
              <a:t>4. 信息抽取：从文本中提取出特定的信息，是数据挖掘和信息检索的重要技术。</a:t>
            </a:r>
          </a:p>
          <a:p>
            <a:r>
              <a:t>5. 问答系统：回答用户的自然语言问题，是NLP的关键应用之一。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智能清洁服务系统概述</a:t>
            </a:r>
          </a:p>
        </p:txBody>
      </p:sp>
      <p:sp>
        <p:nvSpPr>
          <p:cNvPr id="3" name="Subtitle 2"/>
          <p:cNvSpPr>
            <a:spLocks noGrp="1"/>
          </p:cNvSpPr>
          <p:nvPr>
            <p:ph type="subTitle" idx="1"/>
          </p:nvPr>
        </p:nvSpPr>
        <p:spPr/>
        <p:txBody>
          <a:bodyPr/>
          <a:lstStyle/>
          <a:p>
            <a:r>
              <a:t>智能清洁服务系统中的自然语言处理应用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智能清洁服务系统概述</a:t>
            </a:r>
          </a:p>
        </p:txBody>
      </p:sp>
      <p:sp>
        <p:nvSpPr>
          <p:cNvPr id="3" name="Text Placeholder 2"/>
          <p:cNvSpPr>
            <a:spLocks noGrp="1"/>
          </p:cNvSpPr>
          <p:nvPr>
            <p:ph type="body" idx="1"/>
          </p:nvPr>
        </p:nvSpPr>
        <p:spPr/>
        <p:txBody>
          <a:bodyPr/>
          <a:lstStyle/>
          <a:p>
            <a:r>
              <a:t>智能清洁服务系统概述</a:t>
            </a:r>
          </a:p>
        </p:txBody>
      </p:sp>
      <p:sp>
        <p:nvSpPr>
          <p:cNvPr id="4" name="Content Placeholder 3"/>
          <p:cNvSpPr>
            <a:spLocks noGrp="1"/>
          </p:cNvSpPr>
          <p:nvPr>
            <p:ph sz="half" idx="2"/>
          </p:nvPr>
        </p:nvSpPr>
        <p:spPr/>
        <p:txBody>
          <a:bodyPr/>
          <a:lstStyle/>
          <a:p>
            <a:r>
              <a:t>1. 智能清洁服务系统是以智能机器人为核心，结合物联网、云计算、大数据等先进技术，实现清洁服务自动化、智能化、高效化的综合系统。</a:t>
            </a:r>
          </a:p>
          <a:p>
            <a:r>
              <a:t>2. 智能清洁服务系统主要包括智能清洁机器人、清洁任务管理平台、数据分析与决策平台、用户服务平台等组成部分。</a:t>
            </a:r>
          </a:p>
          <a:p>
            <a:r>
              <a:t>3. 智能清洁服务系统具有自主导航、自主清洁、自主避障、自主充电等特点，能够实现清洁任务的自动化执行，并根据环境变化及时调整清洁策略。</a:t>
            </a:r>
          </a:p>
        </p:txBody>
      </p:sp>
      <p:sp>
        <p:nvSpPr>
          <p:cNvPr id="5" name="Text Placeholder 4"/>
          <p:cNvSpPr>
            <a:spLocks noGrp="1"/>
          </p:cNvSpPr>
          <p:nvPr>
            <p:ph type="body" idx="3"/>
          </p:nvPr>
        </p:nvSpPr>
        <p:spPr/>
        <p:txBody>
          <a:bodyPr/>
          <a:lstStyle/>
          <a:p>
            <a:r>
              <a:t>智能清洁服务系统的应用领域</a:t>
            </a:r>
          </a:p>
        </p:txBody>
      </p:sp>
      <p:sp>
        <p:nvSpPr>
          <p:cNvPr id="6" name="Content Placeholder 5"/>
          <p:cNvSpPr>
            <a:spLocks noGrp="1"/>
          </p:cNvSpPr>
          <p:nvPr>
            <p:ph sz="half" idx="4"/>
          </p:nvPr>
        </p:nvSpPr>
        <p:spPr/>
        <p:txBody>
          <a:bodyPr/>
          <a:lstStyle/>
          <a:p>
            <a:r>
              <a:t>1. 商业建筑：智能清洁服务系统可广泛应用于商场、写字楼、酒店、医院等商业建筑，实现自动清洁、节约人力成本，提高清洁效率。</a:t>
            </a:r>
          </a:p>
          <a:p>
            <a:r>
              <a:t>2. 工业制造：智能清洁服务系统可用于工厂、仓库等工业场所，实现自动化清洁，降低生产成本，提高生产效率。</a:t>
            </a:r>
          </a:p>
          <a:p>
            <a:r>
              <a:t>3. 公共场所：智能清洁服务系统可应用于地铁站、机场、体育场馆等公共场所，实现自动化清洁，改善环境卫生，提升公共服务质量。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智能清洁服务系统概述</a:t>
            </a:r>
          </a:p>
        </p:txBody>
      </p:sp>
      <p:sp>
        <p:nvSpPr>
          <p:cNvPr id="3" name="Text Placeholder 2"/>
          <p:cNvSpPr>
            <a:spLocks noGrp="1"/>
          </p:cNvSpPr>
          <p:nvPr>
            <p:ph type="body" idx="1"/>
          </p:nvPr>
        </p:nvSpPr>
        <p:spPr/>
        <p:txBody>
          <a:bodyPr/>
          <a:lstStyle/>
          <a:p>
            <a:r>
              <a:t>智能清洁服务系统的经济效益</a:t>
            </a:r>
          </a:p>
        </p:txBody>
      </p:sp>
      <p:sp>
        <p:nvSpPr>
          <p:cNvPr id="4" name="Content Placeholder 3"/>
          <p:cNvSpPr>
            <a:spLocks noGrp="1"/>
          </p:cNvSpPr>
          <p:nvPr>
            <p:ph sz="half" idx="2"/>
          </p:nvPr>
        </p:nvSpPr>
        <p:spPr/>
        <p:txBody>
          <a:bodyPr/>
          <a:lstStyle/>
          <a:p>
            <a:r>
              <a:t>1. 降低清洁成本：智能清洁服务系统可替代人工清洁，降低清洁成本，节约人力成本。</a:t>
            </a:r>
          </a:p>
          <a:p>
            <a:r>
              <a:t>2. 提高清洁效率：智能清洁服务系统可实现自动化清洁，清洁效率远高于人工，能够更及时地完成清洁任务。</a:t>
            </a:r>
          </a:p>
          <a:p>
            <a:r>
              <a:t>3. 延长清洁设备的寿命：智能清洁服务系统可通过定时清洁，减少清洁设备磨损，延长清洁设备的使用寿命。</a:t>
            </a:r>
          </a:p>
        </p:txBody>
      </p:sp>
      <p:sp>
        <p:nvSpPr>
          <p:cNvPr id="5" name="Text Placeholder 4"/>
          <p:cNvSpPr>
            <a:spLocks noGrp="1"/>
          </p:cNvSpPr>
          <p:nvPr>
            <p:ph type="body" idx="3"/>
          </p:nvPr>
        </p:nvSpPr>
        <p:spPr/>
        <p:txBody>
          <a:bodyPr/>
          <a:lstStyle/>
          <a:p>
            <a:r>
              <a:t>智能清洁服务系统的社会效益</a:t>
            </a:r>
          </a:p>
        </p:txBody>
      </p:sp>
      <p:sp>
        <p:nvSpPr>
          <p:cNvPr id="6" name="Content Placeholder 5"/>
          <p:cNvSpPr>
            <a:spLocks noGrp="1"/>
          </p:cNvSpPr>
          <p:nvPr>
            <p:ph sz="half" idx="4"/>
          </p:nvPr>
        </p:nvSpPr>
        <p:spPr/>
        <p:txBody>
          <a:bodyPr/>
          <a:lstStyle/>
          <a:p>
            <a:r>
              <a:t>1. 改善环境卫生：智能清洁服务系统可及时、高效地清洁环境，保持环境清洁，保障公共卫生。</a:t>
            </a:r>
          </a:p>
          <a:p>
            <a:r>
              <a:t>2. 提高劳动生产率：智能清洁服务系统可替代人工清洁，提高劳动生产率，使清洁人员可以从事更高价值的工作。</a:t>
            </a:r>
          </a:p>
          <a:p>
            <a:r>
              <a:t>3. 创造就业机会：智能清洁服务系统的发展会带来新的就业机会，如智能清洁机器人制造、安装、维护等。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智能清洁服务系统概述</a:t>
            </a:r>
          </a:p>
        </p:txBody>
      </p:sp>
      <p:sp>
        <p:nvSpPr>
          <p:cNvPr id="3" name="Text Placeholder 2"/>
          <p:cNvSpPr>
            <a:spLocks noGrp="1"/>
          </p:cNvSpPr>
          <p:nvPr>
            <p:ph type="body" idx="1"/>
          </p:nvPr>
        </p:nvSpPr>
        <p:spPr/>
        <p:txBody>
          <a:bodyPr/>
          <a:lstStyle/>
          <a:p>
            <a:r>
              <a:t>智能清洁服务系统的技术发展趋势</a:t>
            </a:r>
          </a:p>
        </p:txBody>
      </p:sp>
      <p:sp>
        <p:nvSpPr>
          <p:cNvPr id="4" name="Content Placeholder 3"/>
          <p:cNvSpPr>
            <a:spLocks noGrp="1"/>
          </p:cNvSpPr>
          <p:nvPr>
            <p:ph sz="half" idx="2"/>
          </p:nvPr>
        </p:nvSpPr>
        <p:spPr/>
        <p:txBody>
          <a:bodyPr/>
          <a:lstStyle/>
          <a:p>
            <a:r>
              <a:t>1. 清洁机器人智能化程度不断提高：未来智能清洁机器人将具备更强大的感知能力、决策能力和自主行动能力，能够更好地适应复杂的环境，执行更复杂的清洁任务。</a:t>
            </a:r>
          </a:p>
          <a:p>
            <a:r>
              <a:t>2. 清洁机器人与物联网、云计算等技术深度融合：智能清洁机器人将与物联网、云计算等技术深度融合，实现数据采集、传输、处理和应用的智能化，提高清洁效率和质量。</a:t>
            </a:r>
          </a:p>
          <a:p>
            <a:r>
              <a:t>3. 清洁机器人与人工智能技术深度融合：智能清洁机器人与人工智能技术深度融合，实现自主学习和适应能力，能够根据不同的环境和清洁任务自动调整清洁策略，提高清洁效果。</a:t>
            </a:r>
          </a:p>
        </p:txBody>
      </p:sp>
      <p:sp>
        <p:nvSpPr>
          <p:cNvPr id="5" name="Text Placeholder 4"/>
          <p:cNvSpPr>
            <a:spLocks noGrp="1"/>
          </p:cNvSpPr>
          <p:nvPr>
            <p:ph type="body" idx="3"/>
          </p:nvPr>
        </p:nvSpPr>
        <p:spPr/>
        <p:txBody>
          <a:bodyPr/>
          <a:lstStyle/>
          <a:p>
            <a:r>
              <a:t>智能清洁服务系统的挑战与机遇</a:t>
            </a:r>
          </a:p>
        </p:txBody>
      </p:sp>
      <p:sp>
        <p:nvSpPr>
          <p:cNvPr id="6" name="Content Placeholder 5"/>
          <p:cNvSpPr>
            <a:spLocks noGrp="1"/>
          </p:cNvSpPr>
          <p:nvPr>
            <p:ph sz="half" idx="4"/>
          </p:nvPr>
        </p:nvSpPr>
        <p:spPr/>
        <p:txBody>
          <a:bodyPr/>
          <a:lstStyle/>
          <a:p>
            <a:r>
              <a:t>1. 挑战：智能清洁服务系统尚处于发展初期，面临着技术不成熟、成本较高、用户接受度低等挑战。</a:t>
            </a:r>
          </a:p>
          <a:p>
            <a:r>
              <a:t>2. 机遇：随着技术进步和成本下降，智能清洁服务系统将迎来广阔的市场前景。智能清洁服务系统将成为新一代清洁服务的重要发展方向，具有巨大的市场潜力和应用前景。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自然语言处理在智能清洁服务系统中的应用领域</a:t>
            </a:r>
          </a:p>
        </p:txBody>
      </p:sp>
      <p:sp>
        <p:nvSpPr>
          <p:cNvPr id="3" name="Subtitle 2"/>
          <p:cNvSpPr>
            <a:spLocks noGrp="1"/>
          </p:cNvSpPr>
          <p:nvPr>
            <p:ph type="subTitle" idx="1"/>
          </p:nvPr>
        </p:nvSpPr>
        <p:spPr/>
        <p:txBody>
          <a:bodyPr/>
          <a:lstStyle/>
          <a:p>
            <a:r>
              <a:t>智能清洁服务系统中的自然语言处理应用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自然语言处理在智能清洁服务系统中的应用领域</a:t>
            </a:r>
          </a:p>
        </p:txBody>
      </p:sp>
      <p:sp>
        <p:nvSpPr>
          <p:cNvPr id="3" name="Content Placeholder 2"/>
          <p:cNvSpPr>
            <a:spLocks noGrp="1"/>
          </p:cNvSpPr>
          <p:nvPr>
            <p:ph sz="half" idx="2"/>
          </p:nvPr>
        </p:nvSpPr>
        <p:spPr/>
        <p:txBody>
          <a:bodyPr/>
          <a:lstStyle/>
          <a:p>
            <a:r>
              <a:t>1. 文本分类：智能清洁服务系统使用自然语言理解来对用户输入的文本请求进行分类，如清洁请求、预约查询、投诉反馈等。通过分类，系统可以快速理解用户意图，并提供相应的服务。</a:t>
            </a:r>
          </a:p>
          <a:p>
            <a:r>
              <a:t>2. 语义分析：智能清洁服务系统使用自然语言理解来进行语义分析，提取用户输入文本中的关键信息，如清洁时间、清洁区域、清洁方式等。通过语义分析，系统可以准确理解用户需求，并生成相应的清洁任务。</a:t>
            </a:r>
          </a:p>
          <a:p>
            <a:r>
              <a:t>3. 对话管理：智能清洁服务系统使用自然语言理解来进行对话管理，维护与用户之间的对话上下文。通过对话管理，系统可以跟踪用户当前的需求和任务执行状态，并提供连续的、一致的服务体验。</a:t>
            </a:r>
          </a:p>
        </p:txBody>
      </p:sp>
      <p:sp>
        <p:nvSpPr>
          <p:cNvPr id="4" name="Text Placeholder 3"/>
          <p:cNvSpPr>
            <a:spLocks noGrp="1"/>
          </p:cNvSpPr>
          <p:nvPr>
            <p:ph type="body" idx="3"/>
          </p:nvPr>
        </p:nvSpPr>
        <p:spPr/>
        <p:txBody>
          <a:bodyPr/>
          <a:lstStyle/>
          <a:p>
            <a:r>
              <a:t>自然语言生成</a:t>
            </a:r>
          </a:p>
        </p:txBody>
      </p:sp>
      <p:sp>
        <p:nvSpPr>
          <p:cNvPr id="5" name="Content Placeholder 4"/>
          <p:cNvSpPr>
            <a:spLocks noGrp="1"/>
          </p:cNvSpPr>
          <p:nvPr>
            <p:ph sz="half" idx="4"/>
          </p:nvPr>
        </p:nvSpPr>
        <p:spPr/>
        <p:txBody>
          <a:bodyPr/>
          <a:lstStyle/>
          <a:p>
            <a:r>
              <a:t>1. 文本生成：智能清洁服务系统使用自然语言生成来生成文本，如清洁任务确认函、清洁服务报告、清洁费用明细等。通过文本生成，系统可以将任务信息和服务信息以自然语言的形式呈现给用户，提高用户满意度。</a:t>
            </a:r>
          </a:p>
          <a:p>
            <a:r>
              <a:t>2. 对话回复：智能清洁服务系统使用自然语言生成来生成对话回复，如对用户询问的回答、对用户投诉的道歉等。通过对话回复，系统可以与用户进行自然语言对话，解决用户问题，提高用户体验。</a:t>
            </a:r>
          </a:p>
          <a:p>
            <a:r>
              <a:t>3. 报告生成：智能清洁服务系统使用自然语言生成来生成报告，如清洁服务月报、季度报、年报等。通过报告生成，系统可以将服务数据和服务质量以自然语言的形式呈现给管理人员，帮助管理人员了解服务情况，并做出决策。</a:t>
            </a:r>
          </a:p>
        </p:txBody>
      </p:sp>
      <p:sp>
        <p:nvSpPr>
          <p:cNvPr id="6" name="Text Placeholder 5"/>
          <p:cNvSpPr>
            <a:spLocks noGrp="1"/>
          </p:cNvSpPr>
          <p:nvPr>
            <p:ph type="body" idx="1"/>
          </p:nvPr>
        </p:nvSpPr>
        <p:spPr/>
        <p:txBody>
          <a:bodyPr/>
          <a:lstStyle/>
          <a:p>
            <a:r>
              <a:t>自然语言理解</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自然语言处理在智能清洁服务系统中的应用领域</a:t>
            </a:r>
          </a:p>
        </p:txBody>
      </p:sp>
      <p:sp>
        <p:nvSpPr>
          <p:cNvPr id="3" name="Content Placeholder 2"/>
          <p:cNvSpPr>
            <a:spLocks noGrp="1"/>
          </p:cNvSpPr>
          <p:nvPr>
            <p:ph sz="half" idx="2"/>
          </p:nvPr>
        </p:nvSpPr>
        <p:spPr/>
        <p:txBody>
          <a:bodyPr/>
          <a:lstStyle/>
          <a:p>
            <a:r>
              <a:t>1. 知识库收集：智能清洁服务系统使用自然语言处理来收集知识，如清洁方法、清洁设备、清洁材料等。通过知识库收集，系统可以建立一个全面的知识库，为用户提供全方位的清洁服务。</a:t>
            </a:r>
          </a:p>
          <a:p>
            <a:r>
              <a:t>2. 知识库组织：智能清洁服务系统使用自然语言处理来组织知识，如构建清洁方法分类体系、建立清洁设备数据库、整理清洁材料清单等。通过知识库组织，系统可以将知识结构化，并方便用户查找和使用。</a:t>
            </a:r>
          </a:p>
          <a:p>
            <a:r>
              <a:t>3. 知识库更新：智能清洁服务系统使用自然语言处理来自动更新知识库，如从用户反馈中提取新知识、从互联网上抓取新信息等。通过知识库更新，系统可以保持知识库的最新性和准确性，为用户提供更好的服务。</a:t>
            </a:r>
          </a:p>
        </p:txBody>
      </p:sp>
      <p:sp>
        <p:nvSpPr>
          <p:cNvPr id="4" name="Text Placeholder 3"/>
          <p:cNvSpPr>
            <a:spLocks noGrp="1"/>
          </p:cNvSpPr>
          <p:nvPr>
            <p:ph type="body" idx="3"/>
          </p:nvPr>
        </p:nvSpPr>
        <p:spPr/>
        <p:txBody>
          <a:bodyPr/>
          <a:lstStyle/>
          <a:p>
            <a:r>
              <a:t>自然语言交互</a:t>
            </a:r>
          </a:p>
        </p:txBody>
      </p:sp>
      <p:sp>
        <p:nvSpPr>
          <p:cNvPr id="5" name="Content Placeholder 4"/>
          <p:cNvSpPr>
            <a:spLocks noGrp="1"/>
          </p:cNvSpPr>
          <p:nvPr>
            <p:ph sz="half" idx="4"/>
          </p:nvPr>
        </p:nvSpPr>
        <p:spPr/>
        <p:txBody>
          <a:bodyPr/>
          <a:lstStyle/>
          <a:p>
            <a:r>
              <a:t>1. 语音交互：智能清洁服务系统使用自然语言处理来支持语音交互，用户可以通过语音命令来控制系统，如打开/关闭清洁设备、设置清洁模式、查询清洁进度等。通过语音交互，用户可以更方便地使用系统，提高用户体验。</a:t>
            </a:r>
          </a:p>
          <a:p>
            <a:r>
              <a:t>2. 手势交互：智能清洁服务系统使用自然语言处理来支持手势交互，用户可以通过手势来控制系统，如向上/向下滑动来调整清洁速度、左右滑动来切换清洁模式等。通过手势交互，用户可以更直观地使用系统，提高用户体验。</a:t>
            </a:r>
          </a:p>
          <a:p>
            <a:r>
              <a:t>3. 面部交互：智能清洁服务系统使用自然语言处理来支持面部交互，用户可以通过面部表情来控制系统，如微笑来表示满意、皱眉来表示不满意等。通过面部交互，用户可以更自然地使用系统，提高用户体验。</a:t>
            </a:r>
          </a:p>
        </p:txBody>
      </p:sp>
      <p:sp>
        <p:nvSpPr>
          <p:cNvPr id="6" name="Text Placeholder 5"/>
          <p:cNvSpPr>
            <a:spLocks noGrp="1"/>
          </p:cNvSpPr>
          <p:nvPr>
            <p:ph type="body" idx="1"/>
          </p:nvPr>
        </p:nvSpPr>
        <p:spPr/>
        <p:txBody>
          <a:bodyPr/>
          <a:lstStyle/>
          <a:p>
            <a:r>
              <a:t>知识库构建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自然语言处理在智能清洁服务系统中的应用领域</a:t>
            </a:r>
          </a:p>
        </p:txBody>
      </p:sp>
      <p:sp>
        <p:nvSpPr>
          <p:cNvPr id="3" name="Text Placeholder 2"/>
          <p:cNvSpPr>
            <a:spLocks noGrp="1"/>
          </p:cNvSpPr>
          <p:nvPr>
            <p:ph type="body" idx="1"/>
          </p:nvPr>
        </p:nvSpPr>
        <p:spPr/>
        <p:txBody>
          <a:bodyPr/>
          <a:lstStyle/>
          <a:p>
            <a:r>
              <a:t>多语言支持</a:t>
            </a:r>
          </a:p>
        </p:txBody>
      </p:sp>
      <p:sp>
        <p:nvSpPr>
          <p:cNvPr id="4" name="Content Placeholder 3"/>
          <p:cNvSpPr>
            <a:spLocks noGrp="1"/>
          </p:cNvSpPr>
          <p:nvPr>
            <p:ph sz="half" idx="2"/>
          </p:nvPr>
        </p:nvSpPr>
        <p:spPr/>
        <p:txBody>
          <a:bodyPr/>
          <a:lstStyle/>
          <a:p>
            <a:r>
              <a:t>1. 语言识别：智能清洁服务系统使用自然语言处理来识别用户输入的语言，如中文、英语、法语等。通过语言识别，系统可以自动切换语言，并为用户提供相应的服务。</a:t>
            </a:r>
          </a:p>
          <a:p>
            <a:r>
              <a:t>2. 语言翻译：智能清洁服务系统使用自然语言处理来翻译用户输入的文本和系统生成的文本，如将用户输入的中文翻译成英文，将系统生成的英文翻译成中文。通过语言翻译，系统可以为不同语言的用户提供服务，提高用户满意度。</a:t>
            </a:r>
          </a:p>
          <a:p>
            <a:r>
              <a:t>3. 多语言知识库：智能清洁服务系统建立多语言知识库，存储不同语言的清洁方法、清洁设备、清洁材料等信息。通过多语言知识库，系统可以为不同语言的用户提供全方位的清洁服务。</a:t>
            </a:r>
          </a:p>
        </p:txBody>
      </p:sp>
      <p:sp>
        <p:nvSpPr>
          <p:cNvPr id="5" name="Text Placeholder 4"/>
          <p:cNvSpPr>
            <a:spLocks noGrp="1"/>
          </p:cNvSpPr>
          <p:nvPr>
            <p:ph type="body" idx="3"/>
          </p:nvPr>
        </p:nvSpPr>
        <p:spPr/>
        <p:txBody>
          <a:bodyPr/>
          <a:lstStyle/>
          <a:p>
            <a:r>
              <a:t>个性化推荐</a:t>
            </a:r>
          </a:p>
        </p:txBody>
      </p:sp>
      <p:sp>
        <p:nvSpPr>
          <p:cNvPr id="6" name="Content Placeholder 5"/>
          <p:cNvSpPr>
            <a:spLocks noGrp="1"/>
          </p:cNvSpPr>
          <p:nvPr>
            <p:ph sz="half" idx="4"/>
          </p:nvPr>
        </p:nvSpPr>
        <p:spPr/>
        <p:txBody>
          <a:bodyPr/>
          <a:lstStyle/>
          <a:p>
            <a:r>
              <a:t>1. 用户画像：智能清洁服务系统使用自然语言处理来构建用户画像，如用户的清洁习惯、清洁偏好、清洁需求等。通过用户画像，系统可以为用户提供个性化的清洁服务，如推荐适合用户的清洁模式、清洁设备、清洁材料等。</a:t>
            </a:r>
          </a:p>
          <a:p>
            <a:r>
              <a:t>2. 推荐算法：智能清洁服务系统使用自然语言处理来开发推荐算法，如基于协同过滤的推荐算法、基于内容的推荐算法、基于混合的推荐算法等。通过推荐算法，系统可以根据用户画像和历史数据，为用户推荐个性化的清洁服务。</a:t>
            </a:r>
          </a:p>
          <a:p>
            <a:r>
              <a:t>3. 推荐结果：智能清洁服务系统使用自然语言处理来生成推荐结果，如推荐的清洁模式、清洁设备、清洁材料等。通过推荐结果，系统可以帮助用户选择最适合的清洁服务，提高用户满意度。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自然语言处理在智能清洁服务系统中的关键技术</a:t>
            </a:r>
          </a:p>
        </p:txBody>
      </p:sp>
      <p:sp>
        <p:nvSpPr>
          <p:cNvPr id="3" name="Subtitle 2"/>
          <p:cNvSpPr>
            <a:spLocks noGrp="1"/>
          </p:cNvSpPr>
          <p:nvPr>
            <p:ph type="subTitle" idx="1"/>
          </p:nvPr>
        </p:nvSpPr>
        <p:spPr/>
        <p:txBody>
          <a:bodyPr/>
          <a:lstStyle/>
          <a:p>
            <a:r>
              <a:t>智能清洁服务系统中的自然语言处理应用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自然语言处理在智能清洁服务系统中的关键技术</a:t>
            </a:r>
          </a:p>
        </p:txBody>
      </p:sp>
      <p:sp>
        <p:nvSpPr>
          <p:cNvPr id="3" name="Text Placeholder 2"/>
          <p:cNvSpPr>
            <a:spLocks noGrp="1"/>
          </p:cNvSpPr>
          <p:nvPr>
            <p:ph type="body" idx="1"/>
          </p:nvPr>
        </p:nvSpPr>
        <p:spPr/>
        <p:txBody>
          <a:bodyPr/>
          <a:lstStyle/>
          <a:p>
            <a:r>
              <a:t>自然语言理解</a:t>
            </a:r>
          </a:p>
        </p:txBody>
      </p:sp>
      <p:sp>
        <p:nvSpPr>
          <p:cNvPr id="4" name="Content Placeholder 3"/>
          <p:cNvSpPr>
            <a:spLocks noGrp="1"/>
          </p:cNvSpPr>
          <p:nvPr>
            <p:ph sz="half" idx="2"/>
          </p:nvPr>
        </p:nvSpPr>
        <p:spPr/>
        <p:txBody>
          <a:bodyPr/>
          <a:lstStyle/>
          <a:p>
            <a:r>
              <a:t>1. 语义分析与意图识别：分析用户文本或语音输入中的语义信息，将用户需求转化为可执行的指令，如“打扫卧室”、“拖地”等。</a:t>
            </a:r>
          </a:p>
          <a:p>
            <a:r>
              <a:t>2. 对话管理：构建智能对话模型，实现与用户自然流畅的交互，回答用户问题、确认用户意图并提供适当的反馈。</a:t>
            </a:r>
          </a:p>
          <a:p>
            <a:r>
              <a:t>3. 知识库构建与问答系统：建立包含清洁服务相关知识的知识库，支持智能问答功能，解答用户关于清洁服务的各种问题。</a:t>
            </a:r>
          </a:p>
        </p:txBody>
      </p:sp>
      <p:sp>
        <p:nvSpPr>
          <p:cNvPr id="5" name="Text Placeholder 4"/>
          <p:cNvSpPr>
            <a:spLocks noGrp="1"/>
          </p:cNvSpPr>
          <p:nvPr>
            <p:ph type="body" idx="3"/>
          </p:nvPr>
        </p:nvSpPr>
        <p:spPr/>
        <p:txBody>
          <a:bodyPr/>
          <a:lstStyle/>
          <a:p>
            <a:r>
              <a:t>自然语言生成</a:t>
            </a:r>
          </a:p>
        </p:txBody>
      </p:sp>
      <p:sp>
        <p:nvSpPr>
          <p:cNvPr id="6" name="Content Placeholder 5"/>
          <p:cNvSpPr>
            <a:spLocks noGrp="1"/>
          </p:cNvSpPr>
          <p:nvPr>
            <p:ph sz="half" idx="4"/>
          </p:nvPr>
        </p:nvSpPr>
        <p:spPr/>
        <p:txBody>
          <a:bodyPr/>
          <a:lstStyle/>
          <a:p>
            <a:r>
              <a:t>1. 文本生成：将结构化数据或语义信息转化为自然语言文本，生成清洁任务指令、清洁服务报告或客户服务响应等文本内容。</a:t>
            </a:r>
          </a:p>
          <a:p>
            <a:r>
              <a:t>2. 机器翻译：支持多语言智能清洁服务，将不同语言的用户输入翻译成指定语言，生成相应的文本或语音输出。</a:t>
            </a:r>
          </a:p>
          <a:p>
            <a:r>
              <a:t>3. 文本摘要与信息抽取：从大量的清洁服务信息中提取关键内容，生成简洁准确的摘要或报告，方便用户快速了解服务详情。</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自然语言处理在智能清洁服务系统中的关键技术</a:t>
            </a:r>
          </a:p>
        </p:txBody>
      </p:sp>
      <p:sp>
        <p:nvSpPr>
          <p:cNvPr id="3" name="Text Placeholder 2"/>
          <p:cNvSpPr>
            <a:spLocks noGrp="1"/>
          </p:cNvSpPr>
          <p:nvPr>
            <p:ph type="body" idx="1"/>
          </p:nvPr>
        </p:nvSpPr>
        <p:spPr/>
        <p:txBody>
          <a:bodyPr/>
          <a:lstStyle/>
          <a:p>
            <a:r>
              <a:t>语音识别与合成</a:t>
            </a:r>
          </a:p>
        </p:txBody>
      </p:sp>
      <p:sp>
        <p:nvSpPr>
          <p:cNvPr id="4" name="Content Placeholder 3"/>
          <p:cNvSpPr>
            <a:spLocks noGrp="1"/>
          </p:cNvSpPr>
          <p:nvPr>
            <p:ph sz="half" idx="2"/>
          </p:nvPr>
        </p:nvSpPr>
        <p:spPr/>
        <p:txBody>
          <a:bodyPr/>
          <a:lstStyle/>
          <a:p>
            <a:r>
              <a:t>1. 语音识别：将用户的语音输入转化为文本信息，实现语音控制清洁设备、语音查询服务信息等功能。</a:t>
            </a:r>
          </a:p>
          <a:p>
            <a:r>
              <a:t>2. 语音合成：将文本信息转化为语音输出，方便用户通过语音播报的方式接收清洁服务相关信息或指令。</a:t>
            </a:r>
          </a:p>
          <a:p>
            <a:r>
              <a:t>3. 语音情感分析：分析用户语音中的情绪信息，识别用户对清洁服务的满意度或抱怨，以便改进服务质量。</a:t>
            </a:r>
          </a:p>
        </p:txBody>
      </p:sp>
      <p:sp>
        <p:nvSpPr>
          <p:cNvPr id="5" name="Text Placeholder 4"/>
          <p:cNvSpPr>
            <a:spLocks noGrp="1"/>
          </p:cNvSpPr>
          <p:nvPr>
            <p:ph type="body" idx="3"/>
          </p:nvPr>
        </p:nvSpPr>
        <p:spPr/>
        <p:txBody>
          <a:bodyPr/>
          <a:lstStyle/>
          <a:p>
            <a:r>
              <a:t>机器学习与大数据分析</a:t>
            </a:r>
          </a:p>
        </p:txBody>
      </p:sp>
      <p:sp>
        <p:nvSpPr>
          <p:cNvPr id="6" name="Content Placeholder 5"/>
          <p:cNvSpPr>
            <a:spLocks noGrp="1"/>
          </p:cNvSpPr>
          <p:nvPr>
            <p:ph sz="half" idx="4"/>
          </p:nvPr>
        </p:nvSpPr>
        <p:spPr/>
        <p:txBody>
          <a:bodyPr/>
          <a:lstStyle/>
          <a:p>
            <a:r>
              <a:t>1. 监督学习与强化学习：利用历史数据和反馈信息，训练机器学习模型，优化清洁服务系统中的决策与控制策略。</a:t>
            </a:r>
          </a:p>
          <a:p>
            <a:r>
              <a:t>2. 自然语言处理模型优化：利用大数据分析技术，优化自然语言处理模型的性能，提高智能清洁服务系统的准确性和可靠性。</a:t>
            </a:r>
          </a:p>
          <a:p>
            <a:r>
              <a:t>3. 用户行为分析：分析用户使用清洁服务系统的行为数据，识别用户需求和偏好，提供个性化清洁服务推荐和改进服务质量。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https://d.book118.com/228033070054006043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自然语言处理概述</vt:lpstr>
      <vt:lpstr> 自然语言处理概述</vt:lpstr>
      <vt:lpstr> 智能清洁服务系统概述</vt:lpstr>
      <vt:lpstr> 智能清洁服务系统概述</vt:lpstr>
      <vt:lpstr> 智能清洁服务系统概述</vt:lpstr>
      <vt:lpstr> 智能清洁服务系统概述</vt:lpstr>
      <vt:lpstr> 自然语言处理在智能清洁服务系统中的应用领域</vt:lpstr>
      <vt:lpstr> 自然语言处理在智能清洁服务系统中的应用领域</vt:lpstr>
      <vt:lpstr> 自然语言处理在智能清洁服务系统中的应用领域</vt:lpstr>
      <vt:lpstr> 自然语言处理在智能清洁服务系统中的应用领域</vt:lpstr>
      <vt:lpstr> 自然语言处理在智能清洁服务系统中的关键技术</vt:lpstr>
      <vt:lpstr> 自然语言处理在智能清洁服务系统中的关键技术</vt:lpstr>
      <vt:lpstr> 自然语言处理在智能清洁服务系统中的关键技术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2024-09-22T22:25:38.929</cp:lastPrinted>
  <dcterms:created xsi:type="dcterms:W3CDTF">2024-09-22T14:25:38Z</dcterms:created>
  <dcterms:modified xsi:type="dcterms:W3CDTF">2024-09-22T14:25:40Z</dcterms:modified>
</cp:coreProperties>
</file>